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73" r:id="rId3"/>
    <p:sldId id="267" r:id="rId4"/>
    <p:sldId id="257" r:id="rId5"/>
    <p:sldId id="265" r:id="rId6"/>
    <p:sldId id="266" r:id="rId7"/>
    <p:sldId id="258" r:id="rId8"/>
    <p:sldId id="279" r:id="rId9"/>
    <p:sldId id="277" r:id="rId10"/>
    <p:sldId id="271" r:id="rId11"/>
    <p:sldId id="260" r:id="rId12"/>
    <p:sldId id="275" r:id="rId13"/>
    <p:sldId id="278" r:id="rId14"/>
    <p:sldId id="272" r:id="rId15"/>
    <p:sldId id="270" r:id="rId16"/>
    <p:sldId id="259" r:id="rId17"/>
    <p:sldId id="27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64D"/>
    <a:srgbClr val="1B9E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41633"/>
  </p:normalViewPr>
  <p:slideViewPr>
    <p:cSldViewPr snapToGrid="0" snapToObjects="1">
      <p:cViewPr varScale="1">
        <p:scale>
          <a:sx n="67" d="100"/>
          <a:sy n="67" d="100"/>
        </p:scale>
        <p:origin x="33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A6B6FD-8C32-C244-9963-4B02BA119F2C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D79B-D250-F942-A3D6-F0E999E3A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660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90D79B-D250-F942-A3D6-F0E999E3AE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05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90D79B-D250-F942-A3D6-F0E999E3AE2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8972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90D79B-D250-F942-A3D6-F0E999E3AE2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5567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90D79B-D250-F942-A3D6-F0E999E3AE2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295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90D79B-D250-F942-A3D6-F0E999E3AE2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7544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90D79B-D250-F942-A3D6-F0E999E3AE2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02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90D79B-D250-F942-A3D6-F0E999E3AE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63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90D79B-D250-F942-A3D6-F0E999E3AE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262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90D79B-D250-F942-A3D6-F0E999E3AE2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420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90D79B-D250-F942-A3D6-F0E999E3AE2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744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90D79B-D250-F942-A3D6-F0E999E3AE2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615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90D79B-D250-F942-A3D6-F0E999E3AE2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313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90D79B-D250-F942-A3D6-F0E999E3AE2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063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90D79B-D250-F942-A3D6-F0E999E3AE2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765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22806-D43B-9445-9C0E-9F60112FD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DF1490-1E97-FD45-8F50-105FC96A0F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5895D2-9340-3F47-B745-CA9C8A85E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7004-C2D7-FC43-B4A5-7B4095484E64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7E060F-B550-C945-9BFC-98C4372A5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6F143-5DE6-1746-9AAD-BD521A48C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3785-0455-AC42-BBE2-5FAB4369E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492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DB023-4CA8-EC4B-954B-F38EA5C58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87EF0C-42D7-D146-BE6D-0BCD43246B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30753-5479-BA4D-B78B-044A03B2F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7004-C2D7-FC43-B4A5-7B4095484E64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2559BA-1D8C-8F40-9915-02118C947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E8026-9DE3-664F-8C7A-AFFCE7FBE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3785-0455-AC42-BBE2-5FAB4369E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433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DBBACB-084C-C34F-995C-241844FFF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408784-9D9A-E449-B94E-1B2215DAEE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7F4EE-B3AE-8243-8DDE-77526235B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7004-C2D7-FC43-B4A5-7B4095484E64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AF971-54A3-2142-9100-1749BD809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7F8D70-75BB-3C41-8809-B6B7120B8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3785-0455-AC42-BBE2-5FAB4369E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056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9B891-5754-8C48-9740-225F8BDFB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F9FCD-F404-604A-89A7-F0D031C5D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E10FCA-5BFF-9544-8BBE-A09883C7F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7004-C2D7-FC43-B4A5-7B4095484E64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45EDA-98B6-8540-AD39-2BBE0FC41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52D18-F09B-3D46-998C-2D4D4EFFB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3785-0455-AC42-BBE2-5FAB4369E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56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C46FE-F993-4F48-B70E-468BDF7D7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19E596-332C-B048-B823-77909E185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0404F6-AF07-104E-868D-DE3B9D7F3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7004-C2D7-FC43-B4A5-7B4095484E64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FC441C-F2BB-1648-9100-93D90927F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05F287-D7DD-014B-AB8E-25B235642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3785-0455-AC42-BBE2-5FAB4369E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682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93CB4-B87A-134E-A8BE-46CC78485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B800A-3996-0745-8AC2-99573A7A64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DA7748-ADF2-0843-AD3B-E7B716B12F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44AC9-8A7B-D24F-85B8-7EAA40530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7004-C2D7-FC43-B4A5-7B4095484E64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8CAC32-EFCC-6D4D-BC29-58130F5FA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BEDB66-F30B-4D48-BDB6-8C0122994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3785-0455-AC42-BBE2-5FAB4369E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072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9E63B-D2A3-164A-8B0C-FC8535028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911F22-ECFB-DD42-97D5-3CF53E714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02444F-6634-3545-B12B-110318196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5437CA-C5E1-184A-B9A3-8C849A763E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4DC406-345F-B74B-AE05-551CC35899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8A6B6D-931D-B047-AB5F-39CEFD3B6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7004-C2D7-FC43-B4A5-7B4095484E64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885465-27F8-AC45-B6BF-FF943C37F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46BC10-DA53-E846-B81F-84B7D4B0C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3785-0455-AC42-BBE2-5FAB4369E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32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0DED5-FDEA-6F4E-94DE-8CA3E03B0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60C56D4-4DC5-2046-B2F7-A076365D2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7004-C2D7-FC43-B4A5-7B4095484E64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095756-7D77-544F-B8DA-3FC0686DF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32809E-8F49-3647-B277-0581564CB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3785-0455-AC42-BBE2-5FAB4369E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430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F68EE4-C085-F148-B33D-334EE3325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7004-C2D7-FC43-B4A5-7B4095484E64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A365F5-0F00-DE4B-ADA6-6DB53944F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3D8558-31A9-A142-9A5D-DE93B9F8F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3785-0455-AC42-BBE2-5FAB4369E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49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0A304-32AA-ED41-8041-531904A81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528A4-9247-FC47-B8F7-18684FEEE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83DAC-15AF-1248-9B1A-0666A151CF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E4602-9E59-1C45-9FB8-2363FCDAE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7004-C2D7-FC43-B4A5-7B4095484E64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BDF6F8-0C60-E645-B54A-2290E0891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6208F-2A0B-6145-BF95-A756DCB50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3785-0455-AC42-BBE2-5FAB4369E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04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EC43B-0092-6D40-AB42-7A843D9BB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DADF7-A038-C843-AC37-43E58BA085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E1225-E262-174F-B15C-E214673837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57C3E3-A310-554D-8F43-7771B3485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7004-C2D7-FC43-B4A5-7B4095484E64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700D0A-F439-A94C-B7CA-8763C18D9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F0396B-CF19-704B-B9B8-8ECA2E307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A3785-0455-AC42-BBE2-5FAB4369E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9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A869BA-1515-8148-8E52-9D2D95217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FBC4E9-9D34-CA46-A9F0-926840A824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49D829-F9DF-B149-9DA3-8D16A58033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D7004-C2D7-FC43-B4A5-7B4095484E64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9FBAE-923B-7C4C-8126-3671921222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9DFFAD-9522-9A40-8079-B2ACE63565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A3785-0455-AC42-BBE2-5FAB4369E5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319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person, person&#10;&#10;Description automatically generated">
            <a:extLst>
              <a:ext uri="{FF2B5EF4-FFF2-40B4-BE49-F238E27FC236}">
                <a16:creationId xmlns:a16="http://schemas.microsoft.com/office/drawing/2014/main" id="{AC6BAFD7-BC13-CF4B-A896-87F25EA38A6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10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DCACE9-8EC9-D24F-971C-12C79272CF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79167" y="3526617"/>
            <a:ext cx="3852041" cy="166984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400" b="1" dirty="0">
                <a:latin typeface="Avenir Next" panose="020B0503020202020204" pitchFamily="34" charset="0"/>
              </a:rPr>
              <a:t>end</a:t>
            </a:r>
            <a:r>
              <a:rPr lang="en-US" sz="4400" b="1" dirty="0">
                <a:solidFill>
                  <a:srgbClr val="C00000"/>
                </a:solidFill>
                <a:latin typeface="Avenir Next" panose="020B0503020202020204" pitchFamily="34" charset="0"/>
              </a:rPr>
              <a:t>it</a:t>
            </a:r>
            <a:r>
              <a:rPr lang="en-US" sz="4400" b="1" dirty="0">
                <a:latin typeface="Avenir Next" panose="020B0503020202020204" pitchFamily="34" charset="0"/>
              </a:rPr>
              <a:t>now</a:t>
            </a:r>
            <a:r>
              <a:rPr lang="en-US" sz="4400" dirty="0">
                <a:latin typeface="Avenir Next" panose="020B0503020202020204" pitchFamily="34" charset="0"/>
              </a:rPr>
              <a:t>®</a:t>
            </a:r>
            <a:br>
              <a:rPr lang="en-US" sz="4800" b="1" dirty="0">
                <a:latin typeface="Avenir Next" panose="020B0503020202020204" pitchFamily="34" charset="0"/>
              </a:rPr>
            </a:br>
            <a:r>
              <a:rPr lang="en-US" sz="3600" b="1" dirty="0">
                <a:latin typeface="Avenir Next" panose="020B0503020202020204" pitchFamily="34" charset="0"/>
              </a:rPr>
              <a:t>EMPHASIS DAY 2022</a:t>
            </a:r>
            <a:endParaRPr lang="en-US" sz="4800" b="1" dirty="0">
              <a:latin typeface="Avenir Next" panose="020B0503020202020204" pitchFamily="34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241DF769-02A6-5C46-9802-2BB399CFA581}"/>
              </a:ext>
            </a:extLst>
          </p:cNvPr>
          <p:cNvSpPr/>
          <p:nvPr/>
        </p:nvSpPr>
        <p:spPr>
          <a:xfrm>
            <a:off x="898258" y="1292443"/>
            <a:ext cx="910692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spc="600" dirty="0">
                <a:solidFill>
                  <a:schemeClr val="bg1"/>
                </a:solidFill>
                <a:latin typeface="Avenir Next" panose="020B0503020202020204" pitchFamily="34" charset="0"/>
              </a:rPr>
              <a:t>ABUSE </a:t>
            </a:r>
            <a:r>
              <a:rPr lang="en-US" sz="4400" b="1" i="1" spc="600" dirty="0">
                <a:solidFill>
                  <a:schemeClr val="bg1"/>
                </a:solidFill>
                <a:latin typeface="Book Antiqua" panose="02040602050305030304" pitchFamily="18" charset="0"/>
              </a:rPr>
              <a:t>of</a:t>
            </a:r>
            <a:r>
              <a:rPr lang="en-US" sz="4400" b="1" spc="600" dirty="0">
                <a:solidFill>
                  <a:schemeClr val="bg1"/>
                </a:solidFill>
                <a:latin typeface="Avenir Next" panose="020B0503020202020204" pitchFamily="34" charset="0"/>
              </a:rPr>
              <a:t> </a:t>
            </a:r>
            <a:r>
              <a:rPr lang="en-US" sz="4400" b="1" spc="600" dirty="0">
                <a:solidFill>
                  <a:schemeClr val="bg1"/>
                </a:solidFill>
                <a:latin typeface="Engravers MT" panose="02090707080505020304" pitchFamily="18" charset="77"/>
              </a:rPr>
              <a:t>POWER</a:t>
            </a:r>
            <a:endParaRPr lang="en-US" sz="4400" spc="600" dirty="0">
              <a:solidFill>
                <a:schemeClr val="bg1"/>
              </a:solidFill>
              <a:latin typeface="Engravers MT" panose="02090707080505020304" pitchFamily="18" charset="7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B07142-9B0F-D843-8973-419F9B6012CA}"/>
              </a:ext>
            </a:extLst>
          </p:cNvPr>
          <p:cNvSpPr txBox="1"/>
          <p:nvPr/>
        </p:nvSpPr>
        <p:spPr>
          <a:xfrm>
            <a:off x="7917365" y="5352584"/>
            <a:ext cx="41148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rbel" panose="020B0503020204020204" pitchFamily="34" charset="0"/>
              </a:rPr>
              <a:t>PREPARED BY THE </a:t>
            </a:r>
          </a:p>
          <a:p>
            <a:pPr algn="ctr"/>
            <a:r>
              <a:rPr lang="en-US" sz="1400" b="1" spc="300" dirty="0">
                <a:latin typeface="Corbel" panose="020B0503020204020204" pitchFamily="34" charset="0"/>
              </a:rPr>
              <a:t>GENERAL CONFERENCE</a:t>
            </a:r>
          </a:p>
          <a:p>
            <a:pPr algn="ctr"/>
            <a:r>
              <a:rPr lang="en-US" sz="1400" b="1" spc="300" dirty="0">
                <a:latin typeface="Corbel" panose="020B0503020204020204" pitchFamily="34" charset="0"/>
              </a:rPr>
              <a:t>WOMEN’S MINISTRIES</a:t>
            </a:r>
            <a:r>
              <a:rPr lang="en-US" sz="1400" b="1" spc="600" dirty="0">
                <a:latin typeface="Corbel" panose="020B0503020204020204" pitchFamily="34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F02366-67C2-F74B-92EF-AEB5F753CC5A}"/>
              </a:ext>
            </a:extLst>
          </p:cNvPr>
          <p:cNvSpPr txBox="1"/>
          <p:nvPr/>
        </p:nvSpPr>
        <p:spPr>
          <a:xfrm>
            <a:off x="2186813" y="1923355"/>
            <a:ext cx="67844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Avenir Next LT Pro Demi" panose="020B0504020202020204" pitchFamily="34" charset="77"/>
              </a:rPr>
              <a:t>Written by Ardis and Dick </a:t>
            </a:r>
            <a:r>
              <a:rPr lang="en-US" sz="2800" dirty="0" err="1">
                <a:solidFill>
                  <a:schemeClr val="bg1"/>
                </a:solidFill>
                <a:latin typeface="Avenir Next LT Pro Demi" panose="020B0504020202020204" pitchFamily="34" charset="77"/>
              </a:rPr>
              <a:t>Stenbakken</a:t>
            </a:r>
            <a:endParaRPr lang="en-US" sz="2800" dirty="0">
              <a:solidFill>
                <a:schemeClr val="bg1"/>
              </a:solidFill>
              <a:latin typeface="Avenir Next LT Pro Demi" panose="020B0504020202020204" pitchFamily="34" charset="77"/>
            </a:endParaRPr>
          </a:p>
        </p:txBody>
      </p:sp>
      <p:pic>
        <p:nvPicPr>
          <p:cNvPr id="11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id="{F7546D98-678C-E14C-A401-BD59542B65AF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80549" y="4989991"/>
            <a:ext cx="4114337" cy="1371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286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text&#10;&#10;Description automatically generated">
            <a:extLst>
              <a:ext uri="{FF2B5EF4-FFF2-40B4-BE49-F238E27FC236}">
                <a16:creationId xmlns:a16="http://schemas.microsoft.com/office/drawing/2014/main" id="{C132CF7B-9620-FD4C-91AE-3EAEC5451A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0"/>
            <a:ext cx="12194260" cy="6858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026" name="Picture 2" descr="pink flowers on book page">
            <a:extLst>
              <a:ext uri="{FF2B5EF4-FFF2-40B4-BE49-F238E27FC236}">
                <a16:creationId xmlns:a16="http://schemas.microsoft.com/office/drawing/2014/main" id="{D0343570-D713-F747-AE36-71278C6304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049235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E68DCF8-C74F-0E4A-A309-E2327D0D979A}"/>
              </a:ext>
            </a:extLst>
          </p:cNvPr>
          <p:cNvSpPr/>
          <p:nvPr/>
        </p:nvSpPr>
        <p:spPr>
          <a:xfrm>
            <a:off x="6378498" y="61555"/>
            <a:ext cx="40590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latin typeface="Gabriola" pitchFamily="82" charset="0"/>
                <a:ea typeface="Times New Roman" panose="02020603050405020304" pitchFamily="18" charset="0"/>
                <a:cs typeface="Arial" panose="020B0604020202020204" pitchFamily="34" charset="0"/>
              </a:rPr>
              <a:t>Positive Illustrations</a:t>
            </a:r>
          </a:p>
          <a:p>
            <a:pPr algn="ctr"/>
            <a:r>
              <a:rPr lang="en-US" sz="5400" b="1" dirty="0">
                <a:solidFill>
                  <a:srgbClr val="9C164D"/>
                </a:solidFill>
                <a:latin typeface="Gabriola" pitchFamily="82" charset="0"/>
                <a:ea typeface="Times New Roman" panose="02020603050405020304" pitchFamily="18" charset="0"/>
                <a:cs typeface="Arial" panose="020B0604020202020204" pitchFamily="34" charset="0"/>
              </a:rPr>
              <a:t> in Ephesians</a:t>
            </a:r>
            <a:endParaRPr lang="en-US" sz="5400" b="1" dirty="0">
              <a:solidFill>
                <a:srgbClr val="9C164D"/>
              </a:solidFill>
              <a:latin typeface="Gabriola" pitchFamily="82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819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lose-up of a flag&#10;&#10;Description automatically generated with low confidence">
            <a:extLst>
              <a:ext uri="{FF2B5EF4-FFF2-40B4-BE49-F238E27FC236}">
                <a16:creationId xmlns:a16="http://schemas.microsoft.com/office/drawing/2014/main" id="{6B17901F-953C-4140-9B5D-E0A0E40308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35507F-EE1E-1B41-8BDB-5D5A7F2CF0B9}"/>
              </a:ext>
            </a:extLst>
          </p:cNvPr>
          <p:cNvSpPr txBox="1"/>
          <p:nvPr/>
        </p:nvSpPr>
        <p:spPr>
          <a:xfrm>
            <a:off x="552753" y="1131569"/>
            <a:ext cx="8229600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Ephesians. 4:1 </a:t>
            </a:r>
            <a:r>
              <a:rPr lang="en-US" sz="23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and following, </a:t>
            </a:r>
            <a:r>
              <a:rPr lang="en-US" sz="2300" dirty="0">
                <a:ea typeface="Times New Roman" panose="02020603050405020304" pitchFamily="18" charset="0"/>
                <a:cs typeface="Arial" panose="020B0604020202020204" pitchFamily="34" charset="0"/>
              </a:rPr>
              <a:t>Paul</a:t>
            </a:r>
            <a:r>
              <a:rPr lang="en-US" sz="23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wrote that believers are urged to “…live a life worthy of the calling you have received….</a:t>
            </a:r>
            <a:r>
              <a:rPr lang="en-US" sz="23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Be completely humble and gentle; be patient…keep the unity of the Spirit through the bond of peace.”</a:t>
            </a:r>
            <a:r>
              <a:rPr lang="en-US" sz="2300" b="1" dirty="0">
                <a:solidFill>
                  <a:srgbClr val="002060"/>
                </a:solidFill>
                <a:effectLst/>
              </a:rPr>
              <a:t> </a:t>
            </a:r>
          </a:p>
          <a:p>
            <a:endParaRPr lang="en-US" sz="2300" dirty="0"/>
          </a:p>
          <a:p>
            <a:r>
              <a:rPr lang="en-US" sz="2300" b="1" dirty="0"/>
              <a:t>Paul continues in v. 17-19</a:t>
            </a:r>
            <a:r>
              <a:rPr lang="en-US" sz="2300" dirty="0"/>
              <a:t>, warning us of the futility of wrong thinking and action which leads to darkened understanding, separation from the life of God </a:t>
            </a:r>
            <a:r>
              <a:rPr lang="en-US" sz="2300" b="1" dirty="0">
                <a:solidFill>
                  <a:srgbClr val="002060"/>
                </a:solidFill>
              </a:rPr>
              <a:t>“because of the ignorance that is in them due to the hardening of their hearts.”</a:t>
            </a:r>
          </a:p>
          <a:p>
            <a:endParaRPr lang="en-US" sz="2300" dirty="0"/>
          </a:p>
          <a:p>
            <a:r>
              <a:rPr lang="en-US" sz="2300" b="1" dirty="0"/>
              <a:t>Verse 23 </a:t>
            </a:r>
            <a:r>
              <a:rPr lang="en-US" sz="2300" dirty="0"/>
              <a:t>invites us to both a new attitude and a new self, </a:t>
            </a:r>
            <a:r>
              <a:rPr lang="en-US" sz="2300" b="1" dirty="0">
                <a:solidFill>
                  <a:srgbClr val="002060"/>
                </a:solidFill>
              </a:rPr>
              <a:t>“created to be like God in true righteousness and holiness.”</a:t>
            </a:r>
          </a:p>
          <a:p>
            <a:endParaRPr lang="en-US" sz="2300" dirty="0"/>
          </a:p>
          <a:p>
            <a:endParaRPr lang="en-US" sz="2300" dirty="0"/>
          </a:p>
          <a:p>
            <a:endParaRPr lang="en-US" sz="2300" dirty="0"/>
          </a:p>
          <a:p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755351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lose-up of a flag&#10;&#10;Description automatically generated with low confidence">
            <a:extLst>
              <a:ext uri="{FF2B5EF4-FFF2-40B4-BE49-F238E27FC236}">
                <a16:creationId xmlns:a16="http://schemas.microsoft.com/office/drawing/2014/main" id="{6B17901F-953C-4140-9B5D-E0A0E40308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553" y="1282"/>
            <a:ext cx="12191980" cy="685671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1397FF-5EB7-4F44-A9DD-2D9BD72E6DB8}"/>
              </a:ext>
            </a:extLst>
          </p:cNvPr>
          <p:cNvSpPr txBox="1"/>
          <p:nvPr/>
        </p:nvSpPr>
        <p:spPr>
          <a:xfrm>
            <a:off x="474133" y="654133"/>
            <a:ext cx="8534400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400" dirty="0"/>
          </a:p>
          <a:p>
            <a:r>
              <a:rPr lang="en-US" sz="2400" b="1" dirty="0"/>
              <a:t>In 4:26 he deals with the reality that we will at times be angry. </a:t>
            </a:r>
            <a:r>
              <a:rPr lang="en-US" sz="2400" dirty="0"/>
              <a:t>Yes, we will be angry! Even Jesus got angry (Mark 3:5), but He was never abusive. </a:t>
            </a:r>
            <a:r>
              <a:rPr lang="en-US" sz="2400" b="1" dirty="0">
                <a:solidFill>
                  <a:srgbClr val="002060"/>
                </a:solidFill>
              </a:rPr>
              <a:t>Anger is just like the sharp instrument demonstrated at the beginning of this sermon.</a:t>
            </a:r>
            <a:r>
              <a:rPr lang="en-US" sz="2400" b="1" dirty="0">
                <a:solidFill>
                  <a:srgbClr val="002060"/>
                </a:solidFill>
                <a:effectLst/>
              </a:rPr>
              <a:t> </a:t>
            </a:r>
            <a:endParaRPr lang="en-US" sz="2400" b="1" dirty="0">
              <a:solidFill>
                <a:srgbClr val="002060"/>
              </a:solidFill>
            </a:endParaRPr>
          </a:p>
          <a:p>
            <a:endParaRPr lang="en-US" sz="2400" dirty="0"/>
          </a:p>
          <a:p>
            <a:r>
              <a:rPr lang="en-US" sz="2400" b="1" dirty="0"/>
              <a:t>Paul continues in Ephesians 5:1</a:t>
            </a:r>
            <a:r>
              <a:rPr lang="en-US" sz="2400" dirty="0"/>
              <a:t>, we are to imitate God and </a:t>
            </a:r>
            <a:r>
              <a:rPr lang="en-US" sz="2400" b="1" dirty="0">
                <a:solidFill>
                  <a:srgbClr val="002060"/>
                </a:solidFill>
              </a:rPr>
              <a:t>“live a life of love.” </a:t>
            </a:r>
          </a:p>
          <a:p>
            <a:endParaRPr lang="en-US" sz="2400" b="1" dirty="0">
              <a:solidFill>
                <a:srgbClr val="002060"/>
              </a:solidFill>
            </a:endParaRPr>
          </a:p>
          <a:p>
            <a:r>
              <a:rPr 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If we live lives focused on those compelling positive characteristics (accountability, mutuality, respect, and collaboration), we won’t be exasperating, provoking, or “hassling” each other—or even our own children (6:4). </a:t>
            </a:r>
            <a:r>
              <a:rPr lang="en-US" sz="2400" b="1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Our marital relationships will be built on equity, respect, and mutual submission to each other and especially to God. </a:t>
            </a:r>
            <a:endParaRPr lang="en-US" sz="2400" b="1" dirty="0">
              <a:solidFill>
                <a:srgbClr val="002060"/>
              </a:solidFill>
              <a:ea typeface="Times New Roman" panose="02020603050405020304" pitchFamily="18" charset="0"/>
            </a:endParaRP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175324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1AC6A30-4F22-4C0F-B278-19C5B8A80C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B4335AD-65B1-44E4-90AF-264024FE4B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0"/>
            <a:ext cx="12191999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knife with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1BC22641-0E3F-7F4F-A1E1-5B1D9C4C076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" y="1"/>
            <a:ext cx="3695699" cy="6858001"/>
          </a:xfrm>
          <a:custGeom>
            <a:avLst/>
            <a:gdLst/>
            <a:ahLst/>
            <a:cxnLst/>
            <a:rect l="l" t="t" r="r" b="b"/>
            <a:pathLst>
              <a:path w="3695699" h="6858001">
                <a:moveTo>
                  <a:pt x="0" y="0"/>
                </a:moveTo>
                <a:lnTo>
                  <a:pt x="3435129" y="0"/>
                </a:lnTo>
                <a:lnTo>
                  <a:pt x="3430599" y="17349"/>
                </a:lnTo>
                <a:cubicBezTo>
                  <a:pt x="3437542" y="19835"/>
                  <a:pt x="3423757" y="30822"/>
                  <a:pt x="3427683" y="38871"/>
                </a:cubicBezTo>
                <a:cubicBezTo>
                  <a:pt x="3431230" y="44698"/>
                  <a:pt x="3427877" y="49388"/>
                  <a:pt x="3427096" y="55116"/>
                </a:cubicBezTo>
                <a:cubicBezTo>
                  <a:pt x="3429620" y="62945"/>
                  <a:pt x="3421946" y="87211"/>
                  <a:pt x="3417356" y="93331"/>
                </a:cubicBezTo>
                <a:cubicBezTo>
                  <a:pt x="3401974" y="107607"/>
                  <a:pt x="3409629" y="143436"/>
                  <a:pt x="3397765" y="155370"/>
                </a:cubicBezTo>
                <a:cubicBezTo>
                  <a:pt x="3395800" y="159886"/>
                  <a:pt x="3394789" y="164378"/>
                  <a:pt x="3394373" y="168831"/>
                </a:cubicBezTo>
                <a:lnTo>
                  <a:pt x="3394553" y="181402"/>
                </a:lnTo>
                <a:lnTo>
                  <a:pt x="3397293" y="185192"/>
                </a:lnTo>
                <a:lnTo>
                  <a:pt x="3395923" y="192756"/>
                </a:lnTo>
                <a:cubicBezTo>
                  <a:pt x="3396018" y="193497"/>
                  <a:pt x="3396112" y="194237"/>
                  <a:pt x="3396207" y="194978"/>
                </a:cubicBezTo>
                <a:cubicBezTo>
                  <a:pt x="3396531" y="199154"/>
                  <a:pt x="3396856" y="203330"/>
                  <a:pt x="3397180" y="207506"/>
                </a:cubicBezTo>
                <a:cubicBezTo>
                  <a:pt x="3382438" y="200939"/>
                  <a:pt x="3394549" y="241317"/>
                  <a:pt x="3383191" y="229051"/>
                </a:cubicBezTo>
                <a:cubicBezTo>
                  <a:pt x="3382519" y="234401"/>
                  <a:pt x="3381383" y="237332"/>
                  <a:pt x="3380194" y="239137"/>
                </a:cubicBezTo>
                <a:lnTo>
                  <a:pt x="3349267" y="310262"/>
                </a:lnTo>
                <a:lnTo>
                  <a:pt x="3344455" y="381704"/>
                </a:lnTo>
                <a:cubicBezTo>
                  <a:pt x="3343420" y="464598"/>
                  <a:pt x="3338482" y="511985"/>
                  <a:pt x="3327551" y="571873"/>
                </a:cubicBezTo>
                <a:cubicBezTo>
                  <a:pt x="3316620" y="631761"/>
                  <a:pt x="3309762" y="702429"/>
                  <a:pt x="3278869" y="741030"/>
                </a:cubicBezTo>
                <a:lnTo>
                  <a:pt x="3239259" y="957888"/>
                </a:lnTo>
                <a:cubicBezTo>
                  <a:pt x="3267597" y="1021376"/>
                  <a:pt x="3235647" y="1004478"/>
                  <a:pt x="3243890" y="1047869"/>
                </a:cubicBezTo>
                <a:cubicBezTo>
                  <a:pt x="3245988" y="1077107"/>
                  <a:pt x="3228006" y="1101189"/>
                  <a:pt x="3221700" y="1118244"/>
                </a:cubicBezTo>
                <a:cubicBezTo>
                  <a:pt x="3220198" y="1120922"/>
                  <a:pt x="3213346" y="1188569"/>
                  <a:pt x="3211078" y="1190394"/>
                </a:cubicBezTo>
                <a:cubicBezTo>
                  <a:pt x="3204899" y="1218939"/>
                  <a:pt x="3210276" y="1253036"/>
                  <a:pt x="3199704" y="1304585"/>
                </a:cubicBezTo>
                <a:cubicBezTo>
                  <a:pt x="3199438" y="1346246"/>
                  <a:pt x="3168623" y="1413431"/>
                  <a:pt x="3167741" y="1449444"/>
                </a:cubicBezTo>
                <a:cubicBezTo>
                  <a:pt x="3180911" y="1471132"/>
                  <a:pt x="3193362" y="1499173"/>
                  <a:pt x="3194410" y="1520667"/>
                </a:cubicBezTo>
                <a:cubicBezTo>
                  <a:pt x="3181228" y="1513763"/>
                  <a:pt x="3199978" y="1547097"/>
                  <a:pt x="3184473" y="1547038"/>
                </a:cubicBezTo>
                <a:cubicBezTo>
                  <a:pt x="3185153" y="1550949"/>
                  <a:pt x="3186303" y="1554741"/>
                  <a:pt x="3187573" y="1558550"/>
                </a:cubicBezTo>
                <a:lnTo>
                  <a:pt x="3188231" y="1560544"/>
                </a:lnTo>
                <a:lnTo>
                  <a:pt x="3188195" y="1568317"/>
                </a:lnTo>
                <a:lnTo>
                  <a:pt x="3191518" y="1570772"/>
                </a:lnTo>
                <a:lnTo>
                  <a:pt x="3193853" y="1582659"/>
                </a:lnTo>
                <a:cubicBezTo>
                  <a:pt x="3194213" y="1587070"/>
                  <a:pt x="3193997" y="1591769"/>
                  <a:pt x="3192857" y="1596890"/>
                </a:cubicBezTo>
                <a:cubicBezTo>
                  <a:pt x="3185716" y="1609144"/>
                  <a:pt x="3191593" y="1629575"/>
                  <a:pt x="3189686" y="1647479"/>
                </a:cubicBezTo>
                <a:lnTo>
                  <a:pt x="3187125" y="1655568"/>
                </a:lnTo>
                <a:cubicBezTo>
                  <a:pt x="3187259" y="1659315"/>
                  <a:pt x="3192418" y="1733399"/>
                  <a:pt x="3192552" y="1737146"/>
                </a:cubicBezTo>
                <a:cubicBezTo>
                  <a:pt x="3236684" y="1834597"/>
                  <a:pt x="3210475" y="1851660"/>
                  <a:pt x="3219437" y="1908917"/>
                </a:cubicBezTo>
                <a:lnTo>
                  <a:pt x="3220572" y="1915235"/>
                </a:lnTo>
                <a:cubicBezTo>
                  <a:pt x="3225642" y="1919319"/>
                  <a:pt x="3228448" y="1945519"/>
                  <a:pt x="3226946" y="1954447"/>
                </a:cubicBezTo>
                <a:cubicBezTo>
                  <a:pt x="3219553" y="1979351"/>
                  <a:pt x="3239504" y="2001442"/>
                  <a:pt x="3234148" y="2021397"/>
                </a:cubicBezTo>
                <a:cubicBezTo>
                  <a:pt x="3234224" y="2026740"/>
                  <a:pt x="3235084" y="2031233"/>
                  <a:pt x="3236424" y="2035173"/>
                </a:cubicBezTo>
                <a:lnTo>
                  <a:pt x="3241339" y="2045116"/>
                </a:lnTo>
                <a:lnTo>
                  <a:pt x="3233470" y="2098623"/>
                </a:lnTo>
                <a:cubicBezTo>
                  <a:pt x="3230495" y="2129687"/>
                  <a:pt x="3232618" y="2188321"/>
                  <a:pt x="3230016" y="2240964"/>
                </a:cubicBezTo>
                <a:cubicBezTo>
                  <a:pt x="3226602" y="2283982"/>
                  <a:pt x="3232644" y="2342030"/>
                  <a:pt x="3237809" y="2379644"/>
                </a:cubicBezTo>
                <a:cubicBezTo>
                  <a:pt x="3244462" y="2409884"/>
                  <a:pt x="3221747" y="2435219"/>
                  <a:pt x="3237054" y="2459103"/>
                </a:cubicBezTo>
                <a:cubicBezTo>
                  <a:pt x="3245536" y="2488997"/>
                  <a:pt x="3251426" y="2510390"/>
                  <a:pt x="3255285" y="2538679"/>
                </a:cubicBezTo>
                <a:cubicBezTo>
                  <a:pt x="3258296" y="2574322"/>
                  <a:pt x="3245460" y="2589819"/>
                  <a:pt x="3245073" y="2622720"/>
                </a:cubicBezTo>
                <a:lnTo>
                  <a:pt x="3252960" y="2736087"/>
                </a:lnTo>
                <a:cubicBezTo>
                  <a:pt x="3245577" y="2772183"/>
                  <a:pt x="3230063" y="2856752"/>
                  <a:pt x="3218681" y="2902964"/>
                </a:cubicBezTo>
                <a:cubicBezTo>
                  <a:pt x="3212624" y="2927969"/>
                  <a:pt x="3209733" y="2973979"/>
                  <a:pt x="3203641" y="3008786"/>
                </a:cubicBezTo>
                <a:cubicBezTo>
                  <a:pt x="3197547" y="3043595"/>
                  <a:pt x="3186644" y="3093251"/>
                  <a:pt x="3182123" y="3111815"/>
                </a:cubicBezTo>
                <a:lnTo>
                  <a:pt x="3176517" y="3120169"/>
                </a:lnTo>
                <a:lnTo>
                  <a:pt x="3177035" y="3121646"/>
                </a:lnTo>
                <a:cubicBezTo>
                  <a:pt x="3177423" y="3127588"/>
                  <a:pt x="3176129" y="3130763"/>
                  <a:pt x="3174093" y="3132705"/>
                </a:cubicBezTo>
                <a:lnTo>
                  <a:pt x="3171045" y="3134220"/>
                </a:lnTo>
                <a:lnTo>
                  <a:pt x="3168274" y="3141524"/>
                </a:lnTo>
                <a:lnTo>
                  <a:pt x="3160781" y="3155149"/>
                </a:lnTo>
                <a:cubicBezTo>
                  <a:pt x="3160949" y="3156237"/>
                  <a:pt x="3161116" y="3157326"/>
                  <a:pt x="3161284" y="3158414"/>
                </a:cubicBezTo>
                <a:lnTo>
                  <a:pt x="3152950" y="3180080"/>
                </a:lnTo>
                <a:lnTo>
                  <a:pt x="3153739" y="3180719"/>
                </a:lnTo>
                <a:cubicBezTo>
                  <a:pt x="3155321" y="3182647"/>
                  <a:pt x="3156128" y="3184999"/>
                  <a:pt x="3155342" y="3188313"/>
                </a:cubicBezTo>
                <a:cubicBezTo>
                  <a:pt x="3169797" y="3188216"/>
                  <a:pt x="3159934" y="3192271"/>
                  <a:pt x="3156340" y="3202049"/>
                </a:cubicBezTo>
                <a:cubicBezTo>
                  <a:pt x="3177988" y="3204083"/>
                  <a:pt x="3159779" y="3228842"/>
                  <a:pt x="3169832" y="3237938"/>
                </a:cubicBezTo>
                <a:cubicBezTo>
                  <a:pt x="3166705" y="3245075"/>
                  <a:pt x="3163793" y="3252659"/>
                  <a:pt x="3161244" y="3260564"/>
                </a:cubicBezTo>
                <a:lnTo>
                  <a:pt x="3160005" y="3265314"/>
                </a:lnTo>
                <a:cubicBezTo>
                  <a:pt x="3160063" y="3265371"/>
                  <a:pt x="3160124" y="3265428"/>
                  <a:pt x="3160184" y="3265486"/>
                </a:cubicBezTo>
                <a:cubicBezTo>
                  <a:pt x="3160345" y="3266694"/>
                  <a:pt x="3160101" y="3268319"/>
                  <a:pt x="3159279" y="3270659"/>
                </a:cubicBezTo>
                <a:lnTo>
                  <a:pt x="3157747" y="3273971"/>
                </a:lnTo>
                <a:lnTo>
                  <a:pt x="3155343" y="3283185"/>
                </a:lnTo>
                <a:cubicBezTo>
                  <a:pt x="3155517" y="3284422"/>
                  <a:pt x="3155689" y="3285657"/>
                  <a:pt x="3155860" y="3286893"/>
                </a:cubicBezTo>
                <a:lnTo>
                  <a:pt x="3158001" y="3289146"/>
                </a:lnTo>
                <a:lnTo>
                  <a:pt x="3157508" y="3289877"/>
                </a:lnTo>
                <a:cubicBezTo>
                  <a:pt x="3151604" y="3294411"/>
                  <a:pt x="3144966" y="3293561"/>
                  <a:pt x="3159853" y="3309833"/>
                </a:cubicBezTo>
                <a:cubicBezTo>
                  <a:pt x="3149181" y="3321561"/>
                  <a:pt x="3158789" y="3329345"/>
                  <a:pt x="3157392" y="3351579"/>
                </a:cubicBezTo>
                <a:cubicBezTo>
                  <a:pt x="3148710" y="3357083"/>
                  <a:pt x="3149361" y="3365079"/>
                  <a:pt x="3152871" y="3374240"/>
                </a:cubicBezTo>
                <a:cubicBezTo>
                  <a:pt x="3148885" y="3383513"/>
                  <a:pt x="3145239" y="3392740"/>
                  <a:pt x="3142119" y="3402557"/>
                </a:cubicBezTo>
                <a:lnTo>
                  <a:pt x="3138061" y="3419585"/>
                </a:lnTo>
                <a:lnTo>
                  <a:pt x="3139796" y="3424940"/>
                </a:lnTo>
                <a:cubicBezTo>
                  <a:pt x="3142520" y="3434326"/>
                  <a:pt x="3143300" y="3443700"/>
                  <a:pt x="3137669" y="3463264"/>
                </a:cubicBezTo>
                <a:cubicBezTo>
                  <a:pt x="3147380" y="3480689"/>
                  <a:pt x="3167781" y="3490510"/>
                  <a:pt x="3168140" y="3518969"/>
                </a:cubicBezTo>
                <a:cubicBezTo>
                  <a:pt x="3159473" y="3545761"/>
                  <a:pt x="3191152" y="3574399"/>
                  <a:pt x="3179206" y="3607864"/>
                </a:cubicBezTo>
                <a:cubicBezTo>
                  <a:pt x="3176757" y="3619813"/>
                  <a:pt x="3181069" y="3654600"/>
                  <a:pt x="3189125" y="3659839"/>
                </a:cubicBezTo>
                <a:cubicBezTo>
                  <a:pt x="3191518" y="3666815"/>
                  <a:pt x="3189857" y="3675779"/>
                  <a:pt x="3198077" y="3677681"/>
                </a:cubicBezTo>
                <a:cubicBezTo>
                  <a:pt x="3208136" y="3681475"/>
                  <a:pt x="3196345" y="3709561"/>
                  <a:pt x="3207094" y="3703876"/>
                </a:cubicBezTo>
                <a:cubicBezTo>
                  <a:pt x="3199084" y="3723751"/>
                  <a:pt x="3220453" y="3734396"/>
                  <a:pt x="3227016" y="3748633"/>
                </a:cubicBezTo>
                <a:cubicBezTo>
                  <a:pt x="3218663" y="3764666"/>
                  <a:pt x="3240667" y="3778725"/>
                  <a:pt x="3246806" y="3811324"/>
                </a:cubicBezTo>
                <a:cubicBezTo>
                  <a:pt x="3237058" y="3829063"/>
                  <a:pt x="3251097" y="3833247"/>
                  <a:pt x="3239091" y="3865102"/>
                </a:cubicBezTo>
                <a:cubicBezTo>
                  <a:pt x="3240755" y="3865725"/>
                  <a:pt x="3242340" y="3866659"/>
                  <a:pt x="3243800" y="3867874"/>
                </a:cubicBezTo>
                <a:cubicBezTo>
                  <a:pt x="3252276" y="3874935"/>
                  <a:pt x="3254724" y="3889782"/>
                  <a:pt x="3249268" y="3901031"/>
                </a:cubicBezTo>
                <a:cubicBezTo>
                  <a:pt x="3234180" y="3950514"/>
                  <a:pt x="3270886" y="3938724"/>
                  <a:pt x="3271850" y="3976535"/>
                </a:cubicBezTo>
                <a:cubicBezTo>
                  <a:pt x="3275333" y="4018513"/>
                  <a:pt x="3265836" y="4033210"/>
                  <a:pt x="3253128" y="4091308"/>
                </a:cubicBezTo>
                <a:cubicBezTo>
                  <a:pt x="3262530" y="4093945"/>
                  <a:pt x="3263925" y="4100312"/>
                  <a:pt x="3261491" y="4112665"/>
                </a:cubicBezTo>
                <a:cubicBezTo>
                  <a:pt x="3263824" y="4132845"/>
                  <a:pt x="3285122" y="4124005"/>
                  <a:pt x="3275235" y="4148543"/>
                </a:cubicBezTo>
                <a:cubicBezTo>
                  <a:pt x="3282222" y="4163609"/>
                  <a:pt x="3300717" y="4191930"/>
                  <a:pt x="3303406" y="4203059"/>
                </a:cubicBezTo>
                <a:cubicBezTo>
                  <a:pt x="3307769" y="4216879"/>
                  <a:pt x="3289765" y="4198911"/>
                  <a:pt x="3291377" y="4215304"/>
                </a:cubicBezTo>
                <a:cubicBezTo>
                  <a:pt x="3295421" y="4234470"/>
                  <a:pt x="3290844" y="4240556"/>
                  <a:pt x="3303627" y="4247412"/>
                </a:cubicBezTo>
                <a:cubicBezTo>
                  <a:pt x="3300302" y="4270043"/>
                  <a:pt x="3313094" y="4269840"/>
                  <a:pt x="3323715" y="4295574"/>
                </a:cubicBezTo>
                <a:cubicBezTo>
                  <a:pt x="3318854" y="4309546"/>
                  <a:pt x="3323708" y="4317748"/>
                  <a:pt x="3331757" y="4324626"/>
                </a:cubicBezTo>
                <a:cubicBezTo>
                  <a:pt x="3334500" y="4352298"/>
                  <a:pt x="3348521" y="4373553"/>
                  <a:pt x="3357571" y="4402594"/>
                </a:cubicBezTo>
                <a:cubicBezTo>
                  <a:pt x="3395421" y="4440113"/>
                  <a:pt x="3406716" y="4492429"/>
                  <a:pt x="3416883" y="4511276"/>
                </a:cubicBezTo>
                <a:lnTo>
                  <a:pt x="3418568" y="4515669"/>
                </a:lnTo>
                <a:cubicBezTo>
                  <a:pt x="3418685" y="4519956"/>
                  <a:pt x="3418801" y="4524244"/>
                  <a:pt x="3418918" y="4528531"/>
                </a:cubicBezTo>
                <a:cubicBezTo>
                  <a:pt x="3418727" y="4530191"/>
                  <a:pt x="3418537" y="4531850"/>
                  <a:pt x="3418346" y="4533510"/>
                </a:cubicBezTo>
                <a:cubicBezTo>
                  <a:pt x="3418215" y="4536889"/>
                  <a:pt x="3418462" y="4539065"/>
                  <a:pt x="3419005" y="4540494"/>
                </a:cubicBezTo>
                <a:lnTo>
                  <a:pt x="3424268" y="4595886"/>
                </a:lnTo>
                <a:cubicBezTo>
                  <a:pt x="3429156" y="4624362"/>
                  <a:pt x="3443934" y="4682306"/>
                  <a:pt x="3448330" y="4711348"/>
                </a:cubicBezTo>
                <a:lnTo>
                  <a:pt x="3445621" y="4714874"/>
                </a:lnTo>
                <a:cubicBezTo>
                  <a:pt x="3444103" y="4718397"/>
                  <a:pt x="3443735" y="4723077"/>
                  <a:pt x="3445980" y="4730345"/>
                </a:cubicBezTo>
                <a:lnTo>
                  <a:pt x="3446976" y="4731926"/>
                </a:lnTo>
                <a:lnTo>
                  <a:pt x="3443720" y="4745408"/>
                </a:lnTo>
                <a:cubicBezTo>
                  <a:pt x="3444756" y="4771155"/>
                  <a:pt x="3455466" y="4843107"/>
                  <a:pt x="3453194" y="4886406"/>
                </a:cubicBezTo>
                <a:cubicBezTo>
                  <a:pt x="3454856" y="4906631"/>
                  <a:pt x="3481235" y="5008239"/>
                  <a:pt x="3455210" y="5025296"/>
                </a:cubicBezTo>
                <a:cubicBezTo>
                  <a:pt x="3442202" y="5116320"/>
                  <a:pt x="3464654" y="5119078"/>
                  <a:pt x="3462841" y="5211091"/>
                </a:cubicBezTo>
                <a:cubicBezTo>
                  <a:pt x="3469390" y="5269669"/>
                  <a:pt x="3462794" y="5327391"/>
                  <a:pt x="3469385" y="5356669"/>
                </a:cubicBezTo>
                <a:cubicBezTo>
                  <a:pt x="3471479" y="5361935"/>
                  <a:pt x="3474277" y="5366825"/>
                  <a:pt x="3477268" y="5371683"/>
                </a:cubicBezTo>
                <a:lnTo>
                  <a:pt x="3478824" y="5374232"/>
                </a:lnTo>
                <a:lnTo>
                  <a:pt x="3486664" y="5427532"/>
                </a:lnTo>
                <a:lnTo>
                  <a:pt x="3499845" y="5523238"/>
                </a:lnTo>
                <a:cubicBezTo>
                  <a:pt x="3496480" y="5535759"/>
                  <a:pt x="3498126" y="5574631"/>
                  <a:pt x="3505782" y="5582050"/>
                </a:cubicBezTo>
                <a:cubicBezTo>
                  <a:pt x="3507640" y="5590169"/>
                  <a:pt x="3505294" y="5599602"/>
                  <a:pt x="3513368" y="5603412"/>
                </a:cubicBezTo>
                <a:cubicBezTo>
                  <a:pt x="3518549" y="5620896"/>
                  <a:pt x="3530454" y="5660930"/>
                  <a:pt x="3536869" y="5686953"/>
                </a:cubicBezTo>
                <a:cubicBezTo>
                  <a:pt x="3527290" y="5702684"/>
                  <a:pt x="3548216" y="5722678"/>
                  <a:pt x="3551859" y="5759548"/>
                </a:cubicBezTo>
                <a:cubicBezTo>
                  <a:pt x="3540751" y="5776843"/>
                  <a:pt x="3554471" y="5784377"/>
                  <a:pt x="3540024" y="5816599"/>
                </a:cubicBezTo>
                <a:cubicBezTo>
                  <a:pt x="3541640" y="5817630"/>
                  <a:pt x="3543154" y="5818984"/>
                  <a:pt x="3544521" y="5820619"/>
                </a:cubicBezTo>
                <a:cubicBezTo>
                  <a:pt x="3552455" y="5830118"/>
                  <a:pt x="3553767" y="5846834"/>
                  <a:pt x="3547449" y="5857956"/>
                </a:cubicBezTo>
                <a:cubicBezTo>
                  <a:pt x="3528571" y="5908761"/>
                  <a:pt x="3532186" y="5952107"/>
                  <a:pt x="3530253" y="5993572"/>
                </a:cubicBezTo>
                <a:cubicBezTo>
                  <a:pt x="3530522" y="6040113"/>
                  <a:pt x="3553891" y="6005695"/>
                  <a:pt x="3536734" y="6066404"/>
                </a:cubicBezTo>
                <a:cubicBezTo>
                  <a:pt x="3545935" y="6071268"/>
                  <a:pt x="3546842" y="6078512"/>
                  <a:pt x="3543461" y="6091477"/>
                </a:cubicBezTo>
                <a:cubicBezTo>
                  <a:pt x="3549602" y="6107585"/>
                  <a:pt x="3568275" y="6137061"/>
                  <a:pt x="3573577" y="6163051"/>
                </a:cubicBezTo>
                <a:cubicBezTo>
                  <a:pt x="3577046" y="6182032"/>
                  <a:pt x="3572259" y="6223892"/>
                  <a:pt x="3575275" y="6247420"/>
                </a:cubicBezTo>
                <a:cubicBezTo>
                  <a:pt x="3570217" y="6271412"/>
                  <a:pt x="3583023" y="6273898"/>
                  <a:pt x="3591673" y="6304222"/>
                </a:cubicBezTo>
                <a:cubicBezTo>
                  <a:pt x="3585743" y="6318440"/>
                  <a:pt x="3589967" y="6328418"/>
                  <a:pt x="3597489" y="6337624"/>
                </a:cubicBezTo>
                <a:cubicBezTo>
                  <a:pt x="3598113" y="6368401"/>
                  <a:pt x="3610504" y="6394558"/>
                  <a:pt x="3617330" y="6428161"/>
                </a:cubicBezTo>
                <a:cubicBezTo>
                  <a:pt x="3612404" y="6466489"/>
                  <a:pt x="3633001" y="6482393"/>
                  <a:pt x="3640218" y="6518318"/>
                </a:cubicBezTo>
                <a:cubicBezTo>
                  <a:pt x="3625420" y="6557419"/>
                  <a:pt x="3668862" y="6537820"/>
                  <a:pt x="3670788" y="6568733"/>
                </a:cubicBezTo>
                <a:cubicBezTo>
                  <a:pt x="3659124" y="6621466"/>
                  <a:pt x="3685482" y="6565072"/>
                  <a:pt x="3687763" y="6643164"/>
                </a:cubicBezTo>
                <a:cubicBezTo>
                  <a:pt x="3685396" y="6647995"/>
                  <a:pt x="3689317" y="6656838"/>
                  <a:pt x="3693097" y="6655183"/>
                </a:cubicBezTo>
                <a:cubicBezTo>
                  <a:pt x="3693444" y="6672318"/>
                  <a:pt x="3690193" y="6715787"/>
                  <a:pt x="3689847" y="6745974"/>
                </a:cubicBezTo>
                <a:cubicBezTo>
                  <a:pt x="3689583" y="6773144"/>
                  <a:pt x="3690048" y="6817635"/>
                  <a:pt x="3691023" y="6836306"/>
                </a:cubicBezTo>
                <a:lnTo>
                  <a:pt x="3695699" y="6858001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70ED0A5-3871-BC42-876A-3863BD940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5702" y="982362"/>
            <a:ext cx="4516244" cy="4893275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venir Next" panose="020B0503020202020204" pitchFamily="34" charset="0"/>
              </a:rPr>
              <a:t>A KNIFE—OR ANY SHARP INSTRUMENT—CAN BE USED TO HARM, TO CUT, TO WOUND, TO DEFACE, THAT SAME SHARP INSTRUMENT CAN CREATE SOMETHING BEAUTIFUL.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000" dirty="0">
                <a:solidFill>
                  <a:srgbClr val="002060"/>
                </a:solidFill>
                <a:latin typeface="Avenir Next" panose="020B0503020202020204" pitchFamily="34" charset="0"/>
              </a:rPr>
              <a:t>POWER IS JUST THE SAME. IT CAN BE USED TO HELP CREATE A BEAUTIFUL LIFE SHAPED BY THE HOLY SPIRIT  FOR ETERNAL GLORY. </a:t>
            </a:r>
            <a:endParaRPr lang="en-US" sz="2000" b="1" dirty="0">
              <a:solidFill>
                <a:srgbClr val="002060"/>
              </a:solidFill>
              <a:latin typeface="Avenir Next" panose="020B0503020202020204" pitchFamily="34" charset="0"/>
            </a:endParaRPr>
          </a:p>
        </p:txBody>
      </p:sp>
      <p:pic>
        <p:nvPicPr>
          <p:cNvPr id="3" name="Picture 2" descr="A picture containing building, cement, stone, concrete&#10;&#10;Description automatically generated">
            <a:extLst>
              <a:ext uri="{FF2B5EF4-FFF2-40B4-BE49-F238E27FC236}">
                <a16:creationId xmlns:a16="http://schemas.microsoft.com/office/drawing/2014/main" id="{609BA2F3-BD77-2C40-8FBD-07BC7C8DE79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80467" y="10"/>
            <a:ext cx="3611533" cy="6857990"/>
          </a:xfrm>
          <a:custGeom>
            <a:avLst/>
            <a:gdLst/>
            <a:ahLst/>
            <a:cxnLst/>
            <a:rect l="l" t="t" r="r" b="b"/>
            <a:pathLst>
              <a:path w="3810000" h="6858000">
                <a:moveTo>
                  <a:pt x="95627" y="0"/>
                </a:moveTo>
                <a:lnTo>
                  <a:pt x="3810000" y="0"/>
                </a:lnTo>
                <a:lnTo>
                  <a:pt x="3810000" y="6858000"/>
                </a:lnTo>
                <a:lnTo>
                  <a:pt x="13132" y="6858000"/>
                </a:lnTo>
                <a:cubicBezTo>
                  <a:pt x="13183" y="6857363"/>
                  <a:pt x="13234" y="6856727"/>
                  <a:pt x="13284" y="6856090"/>
                </a:cubicBezTo>
                <a:lnTo>
                  <a:pt x="31566" y="6805847"/>
                </a:lnTo>
                <a:lnTo>
                  <a:pt x="30463" y="6715381"/>
                </a:lnTo>
                <a:cubicBezTo>
                  <a:pt x="29585" y="6714082"/>
                  <a:pt x="28597" y="6713038"/>
                  <a:pt x="27533" y="6712286"/>
                </a:cubicBezTo>
                <a:lnTo>
                  <a:pt x="31288" y="6698474"/>
                </a:lnTo>
                <a:lnTo>
                  <a:pt x="29901" y="6686264"/>
                </a:lnTo>
                <a:cubicBezTo>
                  <a:pt x="29591" y="6639749"/>
                  <a:pt x="29281" y="6593234"/>
                  <a:pt x="28971" y="6546719"/>
                </a:cubicBezTo>
                <a:cubicBezTo>
                  <a:pt x="23415" y="6502008"/>
                  <a:pt x="3087" y="6462057"/>
                  <a:pt x="310" y="6408337"/>
                </a:cubicBezTo>
                <a:cubicBezTo>
                  <a:pt x="-2468" y="6354617"/>
                  <a:pt x="14431" y="6312397"/>
                  <a:pt x="12307" y="6224401"/>
                </a:cubicBezTo>
                <a:lnTo>
                  <a:pt x="27152" y="6147415"/>
                </a:lnTo>
                <a:lnTo>
                  <a:pt x="39044" y="6093837"/>
                </a:lnTo>
                <a:cubicBezTo>
                  <a:pt x="47718" y="6039281"/>
                  <a:pt x="47985" y="5964495"/>
                  <a:pt x="46816" y="5915901"/>
                </a:cubicBezTo>
                <a:cubicBezTo>
                  <a:pt x="43189" y="5876557"/>
                  <a:pt x="47196" y="5863739"/>
                  <a:pt x="33533" y="5831562"/>
                </a:cubicBezTo>
                <a:cubicBezTo>
                  <a:pt x="27901" y="5792459"/>
                  <a:pt x="47408" y="5747455"/>
                  <a:pt x="46555" y="5710909"/>
                </a:cubicBezTo>
                <a:cubicBezTo>
                  <a:pt x="53188" y="5686865"/>
                  <a:pt x="49116" y="5615845"/>
                  <a:pt x="62461" y="5602222"/>
                </a:cubicBezTo>
                <a:cubicBezTo>
                  <a:pt x="64066" y="5572067"/>
                  <a:pt x="49594" y="5555548"/>
                  <a:pt x="56185" y="5529979"/>
                </a:cubicBezTo>
                <a:lnTo>
                  <a:pt x="67961" y="5458854"/>
                </a:lnTo>
                <a:lnTo>
                  <a:pt x="110939" y="5353584"/>
                </a:lnTo>
                <a:cubicBezTo>
                  <a:pt x="123070" y="5308303"/>
                  <a:pt x="110671" y="5307524"/>
                  <a:pt x="128276" y="5249764"/>
                </a:cubicBezTo>
                <a:cubicBezTo>
                  <a:pt x="137692" y="5218499"/>
                  <a:pt x="146153" y="5160067"/>
                  <a:pt x="156749" y="5116288"/>
                </a:cubicBezTo>
                <a:cubicBezTo>
                  <a:pt x="167347" y="5072508"/>
                  <a:pt x="184838" y="5010298"/>
                  <a:pt x="191855" y="4987089"/>
                </a:cubicBezTo>
                <a:lnTo>
                  <a:pt x="219824" y="4934095"/>
                </a:lnTo>
                <a:cubicBezTo>
                  <a:pt x="223315" y="4926170"/>
                  <a:pt x="231151" y="4920904"/>
                  <a:pt x="231137" y="4903120"/>
                </a:cubicBezTo>
                <a:lnTo>
                  <a:pt x="219738" y="4827391"/>
                </a:lnTo>
                <a:cubicBezTo>
                  <a:pt x="223928" y="4818620"/>
                  <a:pt x="227939" y="4809255"/>
                  <a:pt x="231597" y="4799440"/>
                </a:cubicBezTo>
                <a:lnTo>
                  <a:pt x="233480" y="4793512"/>
                </a:lnTo>
                <a:cubicBezTo>
                  <a:pt x="233423" y="4793432"/>
                  <a:pt x="233367" y="4793351"/>
                  <a:pt x="233310" y="4793271"/>
                </a:cubicBezTo>
                <a:cubicBezTo>
                  <a:pt x="233275" y="4791711"/>
                  <a:pt x="233728" y="4789662"/>
                  <a:pt x="234882" y="4786765"/>
                </a:cubicBezTo>
                <a:lnTo>
                  <a:pt x="236914" y="4782703"/>
                </a:lnTo>
                <a:lnTo>
                  <a:pt x="246329" y="4683644"/>
                </a:lnTo>
                <a:cubicBezTo>
                  <a:pt x="256294" y="4677568"/>
                  <a:pt x="256527" y="4667288"/>
                  <a:pt x="253823" y="4655204"/>
                </a:cubicBezTo>
                <a:cubicBezTo>
                  <a:pt x="259521" y="4631796"/>
                  <a:pt x="280440" y="4574275"/>
                  <a:pt x="280514" y="4543195"/>
                </a:cubicBezTo>
                <a:cubicBezTo>
                  <a:pt x="272112" y="4519880"/>
                  <a:pt x="251340" y="4505102"/>
                  <a:pt x="254268" y="4468722"/>
                </a:cubicBezTo>
                <a:cubicBezTo>
                  <a:pt x="266696" y="4435462"/>
                  <a:pt x="236001" y="4395418"/>
                  <a:pt x="252728" y="4353998"/>
                </a:cubicBezTo>
                <a:cubicBezTo>
                  <a:pt x="256750" y="4339008"/>
                  <a:pt x="256168" y="4294115"/>
                  <a:pt x="248123" y="4286542"/>
                </a:cubicBezTo>
                <a:cubicBezTo>
                  <a:pt x="246365" y="4277371"/>
                  <a:pt x="249194" y="4266107"/>
                  <a:pt x="240584" y="4262777"/>
                </a:cubicBezTo>
                <a:cubicBezTo>
                  <a:pt x="230221" y="4256829"/>
                  <a:pt x="246153" y="4222259"/>
                  <a:pt x="233949" y="4228340"/>
                </a:cubicBezTo>
                <a:cubicBezTo>
                  <a:pt x="244865" y="4203839"/>
                  <a:pt x="223150" y="4187902"/>
                  <a:pt x="217758" y="4169004"/>
                </a:cubicBezTo>
                <a:cubicBezTo>
                  <a:pt x="228596" y="4149446"/>
                  <a:pt x="206597" y="4129080"/>
                  <a:pt x="203797" y="4086781"/>
                </a:cubicBezTo>
                <a:cubicBezTo>
                  <a:pt x="216334" y="4065199"/>
                  <a:pt x="201740" y="4058317"/>
                  <a:pt x="218344" y="4018957"/>
                </a:cubicBezTo>
                <a:cubicBezTo>
                  <a:pt x="216630" y="4017979"/>
                  <a:pt x="215034" y="4016614"/>
                  <a:pt x="213609" y="4014902"/>
                </a:cubicBezTo>
                <a:cubicBezTo>
                  <a:pt x="205325" y="4004955"/>
                  <a:pt x="204424" y="3985729"/>
                  <a:pt x="211594" y="3971964"/>
                </a:cubicBezTo>
                <a:cubicBezTo>
                  <a:pt x="233561" y="3910433"/>
                  <a:pt x="230991" y="3860613"/>
                  <a:pt x="234357" y="3812226"/>
                </a:cubicBezTo>
                <a:cubicBezTo>
                  <a:pt x="235501" y="3758242"/>
                  <a:pt x="209185" y="3801364"/>
                  <a:pt x="229596" y="3728573"/>
                </a:cubicBezTo>
                <a:cubicBezTo>
                  <a:pt x="219804" y="3724174"/>
                  <a:pt x="219047" y="3715890"/>
                  <a:pt x="223099" y="3700384"/>
                </a:cubicBezTo>
                <a:cubicBezTo>
                  <a:pt x="222942" y="3674360"/>
                  <a:pt x="199034" y="3683312"/>
                  <a:pt x="212511" y="3653063"/>
                </a:cubicBezTo>
                <a:cubicBezTo>
                  <a:pt x="207582" y="3623616"/>
                  <a:pt x="199349" y="3555881"/>
                  <a:pt x="193522" y="3523704"/>
                </a:cubicBezTo>
                <a:cubicBezTo>
                  <a:pt x="199728" y="3495169"/>
                  <a:pt x="185963" y="3494025"/>
                  <a:pt x="177551" y="3460001"/>
                </a:cubicBezTo>
                <a:cubicBezTo>
                  <a:pt x="184399" y="3442692"/>
                  <a:pt x="180138" y="3431687"/>
                  <a:pt x="172293" y="3422022"/>
                </a:cubicBezTo>
                <a:cubicBezTo>
                  <a:pt x="172567" y="3386386"/>
                  <a:pt x="159982" y="3357707"/>
                  <a:pt x="153640" y="3319632"/>
                </a:cubicBezTo>
                <a:cubicBezTo>
                  <a:pt x="117352" y="3267571"/>
                  <a:pt x="111308" y="3199530"/>
                  <a:pt x="102580" y="3174350"/>
                </a:cubicBezTo>
                <a:lnTo>
                  <a:pt x="101281" y="3168555"/>
                </a:lnTo>
                <a:cubicBezTo>
                  <a:pt x="101655" y="3163067"/>
                  <a:pt x="102030" y="3157580"/>
                  <a:pt x="102403" y="3152092"/>
                </a:cubicBezTo>
                <a:lnTo>
                  <a:pt x="103597" y="3145797"/>
                </a:lnTo>
                <a:cubicBezTo>
                  <a:pt x="104132" y="3141497"/>
                  <a:pt x="104119" y="3138691"/>
                  <a:pt x="103701" y="3136806"/>
                </a:cubicBezTo>
                <a:lnTo>
                  <a:pt x="108221" y="3088993"/>
                </a:lnTo>
                <a:cubicBezTo>
                  <a:pt x="109464" y="3064872"/>
                  <a:pt x="113188" y="3030250"/>
                  <a:pt x="111158" y="2992081"/>
                </a:cubicBezTo>
                <a:cubicBezTo>
                  <a:pt x="109031" y="2944441"/>
                  <a:pt x="104226" y="2942439"/>
                  <a:pt x="105565" y="2902844"/>
                </a:cubicBezTo>
                <a:cubicBezTo>
                  <a:pt x="107874" y="2897323"/>
                  <a:pt x="101362" y="2801618"/>
                  <a:pt x="105102" y="2797375"/>
                </a:cubicBezTo>
                <a:cubicBezTo>
                  <a:pt x="86174" y="2744941"/>
                  <a:pt x="109804" y="2750735"/>
                  <a:pt x="107241" y="2691357"/>
                </a:cubicBezTo>
                <a:cubicBezTo>
                  <a:pt x="107811" y="2665349"/>
                  <a:pt x="115946" y="2561129"/>
                  <a:pt x="145888" y="2542201"/>
                </a:cubicBezTo>
                <a:cubicBezTo>
                  <a:pt x="170455" y="2427400"/>
                  <a:pt x="123634" y="2367849"/>
                  <a:pt x="136292" y="2250554"/>
                </a:cubicBezTo>
                <a:cubicBezTo>
                  <a:pt x="110877" y="2215639"/>
                  <a:pt x="134601" y="2180816"/>
                  <a:pt x="130310" y="2141581"/>
                </a:cubicBezTo>
                <a:cubicBezTo>
                  <a:pt x="154051" y="2149219"/>
                  <a:pt x="117587" y="2094975"/>
                  <a:pt x="144587" y="2089095"/>
                </a:cubicBezTo>
                <a:cubicBezTo>
                  <a:pt x="142952" y="2082142"/>
                  <a:pt x="140513" y="2075590"/>
                  <a:pt x="137867" y="2069059"/>
                </a:cubicBezTo>
                <a:lnTo>
                  <a:pt x="136492" y="2065634"/>
                </a:lnTo>
                <a:cubicBezTo>
                  <a:pt x="136216" y="2060851"/>
                  <a:pt x="135939" y="2056067"/>
                  <a:pt x="135663" y="2051284"/>
                </a:cubicBezTo>
                <a:lnTo>
                  <a:pt x="124268" y="1960184"/>
                </a:lnTo>
                <a:cubicBezTo>
                  <a:pt x="138968" y="1926370"/>
                  <a:pt x="111716" y="1914873"/>
                  <a:pt x="131257" y="1873060"/>
                </a:cubicBezTo>
                <a:cubicBezTo>
                  <a:pt x="136329" y="1857442"/>
                  <a:pt x="139083" y="1807624"/>
                  <a:pt x="131724" y="1797311"/>
                </a:cubicBezTo>
                <a:cubicBezTo>
                  <a:pt x="130673" y="1786740"/>
                  <a:pt x="134293" y="1774954"/>
                  <a:pt x="126063" y="1769201"/>
                </a:cubicBezTo>
                <a:cubicBezTo>
                  <a:pt x="116300" y="1760126"/>
                  <a:pt x="134551" y="1725705"/>
                  <a:pt x="122085" y="1729500"/>
                </a:cubicBezTo>
                <a:cubicBezTo>
                  <a:pt x="134648" y="1705012"/>
                  <a:pt x="114449" y="1682158"/>
                  <a:pt x="110543" y="1659949"/>
                </a:cubicBezTo>
                <a:cubicBezTo>
                  <a:pt x="122664" y="1640913"/>
                  <a:pt x="102513" y="1613087"/>
                  <a:pt x="102892" y="1565607"/>
                </a:cubicBezTo>
                <a:cubicBezTo>
                  <a:pt x="116835" y="1544742"/>
                  <a:pt x="102976" y="1533616"/>
                  <a:pt x="122245" y="1494057"/>
                </a:cubicBezTo>
                <a:cubicBezTo>
                  <a:pt x="120629" y="1492563"/>
                  <a:pt x="119160" y="1490668"/>
                  <a:pt x="117883" y="1488429"/>
                </a:cubicBezTo>
                <a:cubicBezTo>
                  <a:pt x="110465" y="1475431"/>
                  <a:pt x="111002" y="1453942"/>
                  <a:pt x="119083" y="1440433"/>
                </a:cubicBezTo>
                <a:cubicBezTo>
                  <a:pt x="145274" y="1377630"/>
                  <a:pt x="146438" y="1321884"/>
                  <a:pt x="153340" y="1269148"/>
                </a:cubicBezTo>
                <a:cubicBezTo>
                  <a:pt x="158467" y="1209690"/>
                  <a:pt x="129360" y="1251077"/>
                  <a:pt x="154855" y="1175439"/>
                </a:cubicBezTo>
                <a:cubicBezTo>
                  <a:pt x="145538" y="1168218"/>
                  <a:pt x="145408" y="1158868"/>
                  <a:pt x="150548" y="1142685"/>
                </a:cubicBezTo>
                <a:cubicBezTo>
                  <a:pt x="152321" y="1113850"/>
                  <a:pt x="128121" y="1118007"/>
                  <a:pt x="143630" y="1087778"/>
                </a:cubicBezTo>
                <a:cubicBezTo>
                  <a:pt x="139451" y="1064261"/>
                  <a:pt x="125971" y="1018012"/>
                  <a:pt x="125476" y="1001580"/>
                </a:cubicBezTo>
                <a:cubicBezTo>
                  <a:pt x="123958" y="976962"/>
                  <a:pt x="134851" y="962709"/>
                  <a:pt x="134526" y="940069"/>
                </a:cubicBezTo>
                <a:cubicBezTo>
                  <a:pt x="142751" y="909988"/>
                  <a:pt x="129284" y="905409"/>
                  <a:pt x="123523" y="865739"/>
                </a:cubicBezTo>
                <a:cubicBezTo>
                  <a:pt x="131549" y="848234"/>
                  <a:pt x="128173" y="835030"/>
                  <a:pt x="121164" y="822450"/>
                </a:cubicBezTo>
                <a:cubicBezTo>
                  <a:pt x="124077" y="783082"/>
                  <a:pt x="113811" y="748321"/>
                  <a:pt x="110389" y="704665"/>
                </a:cubicBezTo>
                <a:cubicBezTo>
                  <a:pt x="120144" y="656264"/>
                  <a:pt x="99869" y="633697"/>
                  <a:pt x="96299" y="587032"/>
                </a:cubicBezTo>
                <a:cubicBezTo>
                  <a:pt x="87861" y="539988"/>
                  <a:pt x="66571" y="452493"/>
                  <a:pt x="59759" y="422399"/>
                </a:cubicBezTo>
                <a:cubicBezTo>
                  <a:pt x="62865" y="416491"/>
                  <a:pt x="59682" y="404768"/>
                  <a:pt x="55429" y="406467"/>
                </a:cubicBezTo>
                <a:cubicBezTo>
                  <a:pt x="56742" y="400038"/>
                  <a:pt x="64884" y="384166"/>
                  <a:pt x="58062" y="383409"/>
                </a:cubicBezTo>
                <a:cubicBezTo>
                  <a:pt x="57210" y="351894"/>
                  <a:pt x="61145" y="320031"/>
                  <a:pt x="69487" y="290892"/>
                </a:cubicBezTo>
                <a:cubicBezTo>
                  <a:pt x="57686" y="231306"/>
                  <a:pt x="89539" y="260845"/>
                  <a:pt x="86198" y="217175"/>
                </a:cubicBezTo>
                <a:cubicBezTo>
                  <a:pt x="72715" y="183379"/>
                  <a:pt x="83646" y="168958"/>
                  <a:pt x="74643" y="129155"/>
                </a:cubicBezTo>
                <a:cubicBezTo>
                  <a:pt x="96697" y="112411"/>
                  <a:pt x="72236" y="90977"/>
                  <a:pt x="78417" y="74202"/>
                </a:cubicBezTo>
                <a:cubicBezTo>
                  <a:pt x="59029" y="57686"/>
                  <a:pt x="81827" y="29115"/>
                  <a:pt x="94183" y="4683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92504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text&#10;&#10;Description automatically generated">
            <a:extLst>
              <a:ext uri="{FF2B5EF4-FFF2-40B4-BE49-F238E27FC236}">
                <a16:creationId xmlns:a16="http://schemas.microsoft.com/office/drawing/2014/main" id="{C132CF7B-9620-FD4C-91AE-3EAEC5451A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" name="Picture 2" descr="pink flowers on book page">
            <a:extLst>
              <a:ext uri="{FF2B5EF4-FFF2-40B4-BE49-F238E27FC236}">
                <a16:creationId xmlns:a16="http://schemas.microsoft.com/office/drawing/2014/main" id="{CE701ED8-4135-984F-91C2-C40BF1E1C9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1151"/>
            <a:ext cx="10482145" cy="6869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910109F-3797-684A-9B04-6A003D45AC37}"/>
              </a:ext>
            </a:extLst>
          </p:cNvPr>
          <p:cNvSpPr/>
          <p:nvPr/>
        </p:nvSpPr>
        <p:spPr>
          <a:xfrm>
            <a:off x="6695269" y="304295"/>
            <a:ext cx="350809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Gabriola" pitchFamily="82" charset="0"/>
                <a:ea typeface="Times New Roman" panose="02020603050405020304" pitchFamily="18" charset="0"/>
                <a:cs typeface="Arial" panose="020B0604020202020204" pitchFamily="34" charset="0"/>
              </a:rPr>
              <a:t>“…live a life worthy of the calling you have received….</a:t>
            </a:r>
            <a:r>
              <a:rPr lang="en-US" sz="2800" b="1" dirty="0">
                <a:solidFill>
                  <a:srgbClr val="002060"/>
                </a:solidFill>
                <a:latin typeface="Gabriola" pitchFamily="82" charset="0"/>
                <a:ea typeface="Times New Roman" panose="02020603050405020304" pitchFamily="18" charset="0"/>
                <a:cs typeface="Arial" panose="020B0604020202020204" pitchFamily="34" charset="0"/>
              </a:rPr>
              <a:t>Be completely humble and gentle; be patient…keep the unity of the Spirit through the bond of peace.”</a:t>
            </a:r>
            <a:r>
              <a:rPr lang="en-US" sz="2800" b="1" dirty="0">
                <a:solidFill>
                  <a:srgbClr val="002060"/>
                </a:solidFill>
                <a:latin typeface="Gabriola" pitchFamily="82" charset="0"/>
              </a:rPr>
              <a:t> </a:t>
            </a:r>
          </a:p>
          <a:p>
            <a:pPr algn="ctr"/>
            <a:r>
              <a:rPr lang="en-US" sz="2400" dirty="0">
                <a:latin typeface="Gabriola" pitchFamily="82" charset="0"/>
                <a:ea typeface="Times New Roman" panose="02020603050405020304" pitchFamily="18" charset="0"/>
                <a:cs typeface="Arial" panose="020B0604020202020204" pitchFamily="34" charset="0"/>
              </a:rPr>
              <a:t>Ephesians. 4:1</a:t>
            </a:r>
            <a:endParaRPr lang="en-US" sz="2400" dirty="0">
              <a:solidFill>
                <a:srgbClr val="002060"/>
              </a:solidFill>
              <a:latin typeface="Gabriola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951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text&#10;&#10;Description automatically generated">
            <a:extLst>
              <a:ext uri="{FF2B5EF4-FFF2-40B4-BE49-F238E27FC236}">
                <a16:creationId xmlns:a16="http://schemas.microsoft.com/office/drawing/2014/main" id="{77D3CF36-68AC-1E47-A91B-5661A5D80D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659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text&#10;&#10;Description automatically generated">
            <a:extLst>
              <a:ext uri="{FF2B5EF4-FFF2-40B4-BE49-F238E27FC236}">
                <a16:creationId xmlns:a16="http://schemas.microsoft.com/office/drawing/2014/main" id="{C132CF7B-9620-FD4C-91AE-3EAEC5451A0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363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lose-up of a flag&#10;&#10;Description automatically generated with low confidence">
            <a:extLst>
              <a:ext uri="{FF2B5EF4-FFF2-40B4-BE49-F238E27FC236}">
                <a16:creationId xmlns:a16="http://schemas.microsoft.com/office/drawing/2014/main" id="{6B17901F-953C-4140-9B5D-E0A0E40308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85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21AC6A30-4F22-4C0F-B278-19C5B8A80C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B4335AD-65B1-44E4-90AF-264024FE4B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0"/>
            <a:ext cx="12191999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knife with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1BC22641-0E3F-7F4F-A1E1-5B1D9C4C076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" y="1"/>
            <a:ext cx="3695699" cy="6858001"/>
          </a:xfrm>
          <a:custGeom>
            <a:avLst/>
            <a:gdLst/>
            <a:ahLst/>
            <a:cxnLst/>
            <a:rect l="l" t="t" r="r" b="b"/>
            <a:pathLst>
              <a:path w="3695699" h="6858001">
                <a:moveTo>
                  <a:pt x="0" y="0"/>
                </a:moveTo>
                <a:lnTo>
                  <a:pt x="3435129" y="0"/>
                </a:lnTo>
                <a:lnTo>
                  <a:pt x="3430599" y="17349"/>
                </a:lnTo>
                <a:cubicBezTo>
                  <a:pt x="3437542" y="19835"/>
                  <a:pt x="3423757" y="30822"/>
                  <a:pt x="3427683" y="38871"/>
                </a:cubicBezTo>
                <a:cubicBezTo>
                  <a:pt x="3431230" y="44698"/>
                  <a:pt x="3427877" y="49388"/>
                  <a:pt x="3427096" y="55116"/>
                </a:cubicBezTo>
                <a:cubicBezTo>
                  <a:pt x="3429620" y="62945"/>
                  <a:pt x="3421946" y="87211"/>
                  <a:pt x="3417356" y="93331"/>
                </a:cubicBezTo>
                <a:cubicBezTo>
                  <a:pt x="3401974" y="107607"/>
                  <a:pt x="3409629" y="143436"/>
                  <a:pt x="3397765" y="155370"/>
                </a:cubicBezTo>
                <a:cubicBezTo>
                  <a:pt x="3395800" y="159886"/>
                  <a:pt x="3394789" y="164378"/>
                  <a:pt x="3394373" y="168831"/>
                </a:cubicBezTo>
                <a:lnTo>
                  <a:pt x="3394553" y="181402"/>
                </a:lnTo>
                <a:lnTo>
                  <a:pt x="3397293" y="185192"/>
                </a:lnTo>
                <a:lnTo>
                  <a:pt x="3395923" y="192756"/>
                </a:lnTo>
                <a:cubicBezTo>
                  <a:pt x="3396018" y="193497"/>
                  <a:pt x="3396112" y="194237"/>
                  <a:pt x="3396207" y="194978"/>
                </a:cubicBezTo>
                <a:cubicBezTo>
                  <a:pt x="3396531" y="199154"/>
                  <a:pt x="3396856" y="203330"/>
                  <a:pt x="3397180" y="207506"/>
                </a:cubicBezTo>
                <a:cubicBezTo>
                  <a:pt x="3382438" y="200939"/>
                  <a:pt x="3394549" y="241317"/>
                  <a:pt x="3383191" y="229051"/>
                </a:cubicBezTo>
                <a:cubicBezTo>
                  <a:pt x="3382519" y="234401"/>
                  <a:pt x="3381383" y="237332"/>
                  <a:pt x="3380194" y="239137"/>
                </a:cubicBezTo>
                <a:lnTo>
                  <a:pt x="3349267" y="310262"/>
                </a:lnTo>
                <a:lnTo>
                  <a:pt x="3344455" y="381704"/>
                </a:lnTo>
                <a:cubicBezTo>
                  <a:pt x="3343420" y="464598"/>
                  <a:pt x="3338482" y="511985"/>
                  <a:pt x="3327551" y="571873"/>
                </a:cubicBezTo>
                <a:cubicBezTo>
                  <a:pt x="3316620" y="631761"/>
                  <a:pt x="3309762" y="702429"/>
                  <a:pt x="3278869" y="741030"/>
                </a:cubicBezTo>
                <a:lnTo>
                  <a:pt x="3239259" y="957888"/>
                </a:lnTo>
                <a:cubicBezTo>
                  <a:pt x="3267597" y="1021376"/>
                  <a:pt x="3235647" y="1004478"/>
                  <a:pt x="3243890" y="1047869"/>
                </a:cubicBezTo>
                <a:cubicBezTo>
                  <a:pt x="3245988" y="1077107"/>
                  <a:pt x="3228006" y="1101189"/>
                  <a:pt x="3221700" y="1118244"/>
                </a:cubicBezTo>
                <a:cubicBezTo>
                  <a:pt x="3220198" y="1120922"/>
                  <a:pt x="3213346" y="1188569"/>
                  <a:pt x="3211078" y="1190394"/>
                </a:cubicBezTo>
                <a:cubicBezTo>
                  <a:pt x="3204899" y="1218939"/>
                  <a:pt x="3210276" y="1253036"/>
                  <a:pt x="3199704" y="1304585"/>
                </a:cubicBezTo>
                <a:cubicBezTo>
                  <a:pt x="3199438" y="1346246"/>
                  <a:pt x="3168623" y="1413431"/>
                  <a:pt x="3167741" y="1449444"/>
                </a:cubicBezTo>
                <a:cubicBezTo>
                  <a:pt x="3180911" y="1471132"/>
                  <a:pt x="3193362" y="1499173"/>
                  <a:pt x="3194410" y="1520667"/>
                </a:cubicBezTo>
                <a:cubicBezTo>
                  <a:pt x="3181228" y="1513763"/>
                  <a:pt x="3199978" y="1547097"/>
                  <a:pt x="3184473" y="1547038"/>
                </a:cubicBezTo>
                <a:cubicBezTo>
                  <a:pt x="3185153" y="1550949"/>
                  <a:pt x="3186303" y="1554741"/>
                  <a:pt x="3187573" y="1558550"/>
                </a:cubicBezTo>
                <a:lnTo>
                  <a:pt x="3188231" y="1560544"/>
                </a:lnTo>
                <a:lnTo>
                  <a:pt x="3188195" y="1568317"/>
                </a:lnTo>
                <a:lnTo>
                  <a:pt x="3191518" y="1570772"/>
                </a:lnTo>
                <a:lnTo>
                  <a:pt x="3193853" y="1582659"/>
                </a:lnTo>
                <a:cubicBezTo>
                  <a:pt x="3194213" y="1587070"/>
                  <a:pt x="3193997" y="1591769"/>
                  <a:pt x="3192857" y="1596890"/>
                </a:cubicBezTo>
                <a:cubicBezTo>
                  <a:pt x="3185716" y="1609144"/>
                  <a:pt x="3191593" y="1629575"/>
                  <a:pt x="3189686" y="1647479"/>
                </a:cubicBezTo>
                <a:lnTo>
                  <a:pt x="3187125" y="1655568"/>
                </a:lnTo>
                <a:cubicBezTo>
                  <a:pt x="3187259" y="1659315"/>
                  <a:pt x="3192418" y="1733399"/>
                  <a:pt x="3192552" y="1737146"/>
                </a:cubicBezTo>
                <a:cubicBezTo>
                  <a:pt x="3236684" y="1834597"/>
                  <a:pt x="3210475" y="1851660"/>
                  <a:pt x="3219437" y="1908917"/>
                </a:cubicBezTo>
                <a:lnTo>
                  <a:pt x="3220572" y="1915235"/>
                </a:lnTo>
                <a:cubicBezTo>
                  <a:pt x="3225642" y="1919319"/>
                  <a:pt x="3228448" y="1945519"/>
                  <a:pt x="3226946" y="1954447"/>
                </a:cubicBezTo>
                <a:cubicBezTo>
                  <a:pt x="3219553" y="1979351"/>
                  <a:pt x="3239504" y="2001442"/>
                  <a:pt x="3234148" y="2021397"/>
                </a:cubicBezTo>
                <a:cubicBezTo>
                  <a:pt x="3234224" y="2026740"/>
                  <a:pt x="3235084" y="2031233"/>
                  <a:pt x="3236424" y="2035173"/>
                </a:cubicBezTo>
                <a:lnTo>
                  <a:pt x="3241339" y="2045116"/>
                </a:lnTo>
                <a:lnTo>
                  <a:pt x="3233470" y="2098623"/>
                </a:lnTo>
                <a:cubicBezTo>
                  <a:pt x="3230495" y="2129687"/>
                  <a:pt x="3232618" y="2188321"/>
                  <a:pt x="3230016" y="2240964"/>
                </a:cubicBezTo>
                <a:cubicBezTo>
                  <a:pt x="3226602" y="2283982"/>
                  <a:pt x="3232644" y="2342030"/>
                  <a:pt x="3237809" y="2379644"/>
                </a:cubicBezTo>
                <a:cubicBezTo>
                  <a:pt x="3244462" y="2409884"/>
                  <a:pt x="3221747" y="2435219"/>
                  <a:pt x="3237054" y="2459103"/>
                </a:cubicBezTo>
                <a:cubicBezTo>
                  <a:pt x="3245536" y="2488997"/>
                  <a:pt x="3251426" y="2510390"/>
                  <a:pt x="3255285" y="2538679"/>
                </a:cubicBezTo>
                <a:cubicBezTo>
                  <a:pt x="3258296" y="2574322"/>
                  <a:pt x="3245460" y="2589819"/>
                  <a:pt x="3245073" y="2622720"/>
                </a:cubicBezTo>
                <a:lnTo>
                  <a:pt x="3252960" y="2736087"/>
                </a:lnTo>
                <a:cubicBezTo>
                  <a:pt x="3245577" y="2772183"/>
                  <a:pt x="3230063" y="2856752"/>
                  <a:pt x="3218681" y="2902964"/>
                </a:cubicBezTo>
                <a:cubicBezTo>
                  <a:pt x="3212624" y="2927969"/>
                  <a:pt x="3209733" y="2973979"/>
                  <a:pt x="3203641" y="3008786"/>
                </a:cubicBezTo>
                <a:cubicBezTo>
                  <a:pt x="3197547" y="3043595"/>
                  <a:pt x="3186644" y="3093251"/>
                  <a:pt x="3182123" y="3111815"/>
                </a:cubicBezTo>
                <a:lnTo>
                  <a:pt x="3176517" y="3120169"/>
                </a:lnTo>
                <a:lnTo>
                  <a:pt x="3177035" y="3121646"/>
                </a:lnTo>
                <a:cubicBezTo>
                  <a:pt x="3177423" y="3127588"/>
                  <a:pt x="3176129" y="3130763"/>
                  <a:pt x="3174093" y="3132705"/>
                </a:cubicBezTo>
                <a:lnTo>
                  <a:pt x="3171045" y="3134220"/>
                </a:lnTo>
                <a:lnTo>
                  <a:pt x="3168274" y="3141524"/>
                </a:lnTo>
                <a:lnTo>
                  <a:pt x="3160781" y="3155149"/>
                </a:lnTo>
                <a:cubicBezTo>
                  <a:pt x="3160949" y="3156237"/>
                  <a:pt x="3161116" y="3157326"/>
                  <a:pt x="3161284" y="3158414"/>
                </a:cubicBezTo>
                <a:lnTo>
                  <a:pt x="3152950" y="3180080"/>
                </a:lnTo>
                <a:lnTo>
                  <a:pt x="3153739" y="3180719"/>
                </a:lnTo>
                <a:cubicBezTo>
                  <a:pt x="3155321" y="3182647"/>
                  <a:pt x="3156128" y="3184999"/>
                  <a:pt x="3155342" y="3188313"/>
                </a:cubicBezTo>
                <a:cubicBezTo>
                  <a:pt x="3169797" y="3188216"/>
                  <a:pt x="3159934" y="3192271"/>
                  <a:pt x="3156340" y="3202049"/>
                </a:cubicBezTo>
                <a:cubicBezTo>
                  <a:pt x="3177988" y="3204083"/>
                  <a:pt x="3159779" y="3228842"/>
                  <a:pt x="3169832" y="3237938"/>
                </a:cubicBezTo>
                <a:cubicBezTo>
                  <a:pt x="3166705" y="3245075"/>
                  <a:pt x="3163793" y="3252659"/>
                  <a:pt x="3161244" y="3260564"/>
                </a:cubicBezTo>
                <a:lnTo>
                  <a:pt x="3160005" y="3265314"/>
                </a:lnTo>
                <a:cubicBezTo>
                  <a:pt x="3160063" y="3265371"/>
                  <a:pt x="3160124" y="3265428"/>
                  <a:pt x="3160184" y="3265486"/>
                </a:cubicBezTo>
                <a:cubicBezTo>
                  <a:pt x="3160345" y="3266694"/>
                  <a:pt x="3160101" y="3268319"/>
                  <a:pt x="3159279" y="3270659"/>
                </a:cubicBezTo>
                <a:lnTo>
                  <a:pt x="3157747" y="3273971"/>
                </a:lnTo>
                <a:lnTo>
                  <a:pt x="3155343" y="3283185"/>
                </a:lnTo>
                <a:cubicBezTo>
                  <a:pt x="3155517" y="3284422"/>
                  <a:pt x="3155689" y="3285657"/>
                  <a:pt x="3155860" y="3286893"/>
                </a:cubicBezTo>
                <a:lnTo>
                  <a:pt x="3158001" y="3289146"/>
                </a:lnTo>
                <a:lnTo>
                  <a:pt x="3157508" y="3289877"/>
                </a:lnTo>
                <a:cubicBezTo>
                  <a:pt x="3151604" y="3294411"/>
                  <a:pt x="3144966" y="3293561"/>
                  <a:pt x="3159853" y="3309833"/>
                </a:cubicBezTo>
                <a:cubicBezTo>
                  <a:pt x="3149181" y="3321561"/>
                  <a:pt x="3158789" y="3329345"/>
                  <a:pt x="3157392" y="3351579"/>
                </a:cubicBezTo>
                <a:cubicBezTo>
                  <a:pt x="3148710" y="3357083"/>
                  <a:pt x="3149361" y="3365079"/>
                  <a:pt x="3152871" y="3374240"/>
                </a:cubicBezTo>
                <a:cubicBezTo>
                  <a:pt x="3148885" y="3383513"/>
                  <a:pt x="3145239" y="3392740"/>
                  <a:pt x="3142119" y="3402557"/>
                </a:cubicBezTo>
                <a:lnTo>
                  <a:pt x="3138061" y="3419585"/>
                </a:lnTo>
                <a:lnTo>
                  <a:pt x="3139796" y="3424940"/>
                </a:lnTo>
                <a:cubicBezTo>
                  <a:pt x="3142520" y="3434326"/>
                  <a:pt x="3143300" y="3443700"/>
                  <a:pt x="3137669" y="3463264"/>
                </a:cubicBezTo>
                <a:cubicBezTo>
                  <a:pt x="3147380" y="3480689"/>
                  <a:pt x="3167781" y="3490510"/>
                  <a:pt x="3168140" y="3518969"/>
                </a:cubicBezTo>
                <a:cubicBezTo>
                  <a:pt x="3159473" y="3545761"/>
                  <a:pt x="3191152" y="3574399"/>
                  <a:pt x="3179206" y="3607864"/>
                </a:cubicBezTo>
                <a:cubicBezTo>
                  <a:pt x="3176757" y="3619813"/>
                  <a:pt x="3181069" y="3654600"/>
                  <a:pt x="3189125" y="3659839"/>
                </a:cubicBezTo>
                <a:cubicBezTo>
                  <a:pt x="3191518" y="3666815"/>
                  <a:pt x="3189857" y="3675779"/>
                  <a:pt x="3198077" y="3677681"/>
                </a:cubicBezTo>
                <a:cubicBezTo>
                  <a:pt x="3208136" y="3681475"/>
                  <a:pt x="3196345" y="3709561"/>
                  <a:pt x="3207094" y="3703876"/>
                </a:cubicBezTo>
                <a:cubicBezTo>
                  <a:pt x="3199084" y="3723751"/>
                  <a:pt x="3220453" y="3734396"/>
                  <a:pt x="3227016" y="3748633"/>
                </a:cubicBezTo>
                <a:cubicBezTo>
                  <a:pt x="3218663" y="3764666"/>
                  <a:pt x="3240667" y="3778725"/>
                  <a:pt x="3246806" y="3811324"/>
                </a:cubicBezTo>
                <a:cubicBezTo>
                  <a:pt x="3237058" y="3829063"/>
                  <a:pt x="3251097" y="3833247"/>
                  <a:pt x="3239091" y="3865102"/>
                </a:cubicBezTo>
                <a:cubicBezTo>
                  <a:pt x="3240755" y="3865725"/>
                  <a:pt x="3242340" y="3866659"/>
                  <a:pt x="3243800" y="3867874"/>
                </a:cubicBezTo>
                <a:cubicBezTo>
                  <a:pt x="3252276" y="3874935"/>
                  <a:pt x="3254724" y="3889782"/>
                  <a:pt x="3249268" y="3901031"/>
                </a:cubicBezTo>
                <a:cubicBezTo>
                  <a:pt x="3234180" y="3950514"/>
                  <a:pt x="3270886" y="3938724"/>
                  <a:pt x="3271850" y="3976535"/>
                </a:cubicBezTo>
                <a:cubicBezTo>
                  <a:pt x="3275333" y="4018513"/>
                  <a:pt x="3265836" y="4033210"/>
                  <a:pt x="3253128" y="4091308"/>
                </a:cubicBezTo>
                <a:cubicBezTo>
                  <a:pt x="3262530" y="4093945"/>
                  <a:pt x="3263925" y="4100312"/>
                  <a:pt x="3261491" y="4112665"/>
                </a:cubicBezTo>
                <a:cubicBezTo>
                  <a:pt x="3263824" y="4132845"/>
                  <a:pt x="3285122" y="4124005"/>
                  <a:pt x="3275235" y="4148543"/>
                </a:cubicBezTo>
                <a:cubicBezTo>
                  <a:pt x="3282222" y="4163609"/>
                  <a:pt x="3300717" y="4191930"/>
                  <a:pt x="3303406" y="4203059"/>
                </a:cubicBezTo>
                <a:cubicBezTo>
                  <a:pt x="3307769" y="4216879"/>
                  <a:pt x="3289765" y="4198911"/>
                  <a:pt x="3291377" y="4215304"/>
                </a:cubicBezTo>
                <a:cubicBezTo>
                  <a:pt x="3295421" y="4234470"/>
                  <a:pt x="3290844" y="4240556"/>
                  <a:pt x="3303627" y="4247412"/>
                </a:cubicBezTo>
                <a:cubicBezTo>
                  <a:pt x="3300302" y="4270043"/>
                  <a:pt x="3313094" y="4269840"/>
                  <a:pt x="3323715" y="4295574"/>
                </a:cubicBezTo>
                <a:cubicBezTo>
                  <a:pt x="3318854" y="4309546"/>
                  <a:pt x="3323708" y="4317748"/>
                  <a:pt x="3331757" y="4324626"/>
                </a:cubicBezTo>
                <a:cubicBezTo>
                  <a:pt x="3334500" y="4352298"/>
                  <a:pt x="3348521" y="4373553"/>
                  <a:pt x="3357571" y="4402594"/>
                </a:cubicBezTo>
                <a:cubicBezTo>
                  <a:pt x="3395421" y="4440113"/>
                  <a:pt x="3406716" y="4492429"/>
                  <a:pt x="3416883" y="4511276"/>
                </a:cubicBezTo>
                <a:lnTo>
                  <a:pt x="3418568" y="4515669"/>
                </a:lnTo>
                <a:cubicBezTo>
                  <a:pt x="3418685" y="4519956"/>
                  <a:pt x="3418801" y="4524244"/>
                  <a:pt x="3418918" y="4528531"/>
                </a:cubicBezTo>
                <a:cubicBezTo>
                  <a:pt x="3418727" y="4530191"/>
                  <a:pt x="3418537" y="4531850"/>
                  <a:pt x="3418346" y="4533510"/>
                </a:cubicBezTo>
                <a:cubicBezTo>
                  <a:pt x="3418215" y="4536889"/>
                  <a:pt x="3418462" y="4539065"/>
                  <a:pt x="3419005" y="4540494"/>
                </a:cubicBezTo>
                <a:lnTo>
                  <a:pt x="3424268" y="4595886"/>
                </a:lnTo>
                <a:cubicBezTo>
                  <a:pt x="3429156" y="4624362"/>
                  <a:pt x="3443934" y="4682306"/>
                  <a:pt x="3448330" y="4711348"/>
                </a:cubicBezTo>
                <a:lnTo>
                  <a:pt x="3445621" y="4714874"/>
                </a:lnTo>
                <a:cubicBezTo>
                  <a:pt x="3444103" y="4718397"/>
                  <a:pt x="3443735" y="4723077"/>
                  <a:pt x="3445980" y="4730345"/>
                </a:cubicBezTo>
                <a:lnTo>
                  <a:pt x="3446976" y="4731926"/>
                </a:lnTo>
                <a:lnTo>
                  <a:pt x="3443720" y="4745408"/>
                </a:lnTo>
                <a:cubicBezTo>
                  <a:pt x="3444756" y="4771155"/>
                  <a:pt x="3455466" y="4843107"/>
                  <a:pt x="3453194" y="4886406"/>
                </a:cubicBezTo>
                <a:cubicBezTo>
                  <a:pt x="3454856" y="4906631"/>
                  <a:pt x="3481235" y="5008239"/>
                  <a:pt x="3455210" y="5025296"/>
                </a:cubicBezTo>
                <a:cubicBezTo>
                  <a:pt x="3442202" y="5116320"/>
                  <a:pt x="3464654" y="5119078"/>
                  <a:pt x="3462841" y="5211091"/>
                </a:cubicBezTo>
                <a:cubicBezTo>
                  <a:pt x="3469390" y="5269669"/>
                  <a:pt x="3462794" y="5327391"/>
                  <a:pt x="3469385" y="5356669"/>
                </a:cubicBezTo>
                <a:cubicBezTo>
                  <a:pt x="3471479" y="5361935"/>
                  <a:pt x="3474277" y="5366825"/>
                  <a:pt x="3477268" y="5371683"/>
                </a:cubicBezTo>
                <a:lnTo>
                  <a:pt x="3478824" y="5374232"/>
                </a:lnTo>
                <a:lnTo>
                  <a:pt x="3486664" y="5427532"/>
                </a:lnTo>
                <a:lnTo>
                  <a:pt x="3499845" y="5523238"/>
                </a:lnTo>
                <a:cubicBezTo>
                  <a:pt x="3496480" y="5535759"/>
                  <a:pt x="3498126" y="5574631"/>
                  <a:pt x="3505782" y="5582050"/>
                </a:cubicBezTo>
                <a:cubicBezTo>
                  <a:pt x="3507640" y="5590169"/>
                  <a:pt x="3505294" y="5599602"/>
                  <a:pt x="3513368" y="5603412"/>
                </a:cubicBezTo>
                <a:cubicBezTo>
                  <a:pt x="3518549" y="5620896"/>
                  <a:pt x="3530454" y="5660930"/>
                  <a:pt x="3536869" y="5686953"/>
                </a:cubicBezTo>
                <a:cubicBezTo>
                  <a:pt x="3527290" y="5702684"/>
                  <a:pt x="3548216" y="5722678"/>
                  <a:pt x="3551859" y="5759548"/>
                </a:cubicBezTo>
                <a:cubicBezTo>
                  <a:pt x="3540751" y="5776843"/>
                  <a:pt x="3554471" y="5784377"/>
                  <a:pt x="3540024" y="5816599"/>
                </a:cubicBezTo>
                <a:cubicBezTo>
                  <a:pt x="3541640" y="5817630"/>
                  <a:pt x="3543154" y="5818984"/>
                  <a:pt x="3544521" y="5820619"/>
                </a:cubicBezTo>
                <a:cubicBezTo>
                  <a:pt x="3552455" y="5830118"/>
                  <a:pt x="3553767" y="5846834"/>
                  <a:pt x="3547449" y="5857956"/>
                </a:cubicBezTo>
                <a:cubicBezTo>
                  <a:pt x="3528571" y="5908761"/>
                  <a:pt x="3532186" y="5952107"/>
                  <a:pt x="3530253" y="5993572"/>
                </a:cubicBezTo>
                <a:cubicBezTo>
                  <a:pt x="3530522" y="6040113"/>
                  <a:pt x="3553891" y="6005695"/>
                  <a:pt x="3536734" y="6066404"/>
                </a:cubicBezTo>
                <a:cubicBezTo>
                  <a:pt x="3545935" y="6071268"/>
                  <a:pt x="3546842" y="6078512"/>
                  <a:pt x="3543461" y="6091477"/>
                </a:cubicBezTo>
                <a:cubicBezTo>
                  <a:pt x="3549602" y="6107585"/>
                  <a:pt x="3568275" y="6137061"/>
                  <a:pt x="3573577" y="6163051"/>
                </a:cubicBezTo>
                <a:cubicBezTo>
                  <a:pt x="3577046" y="6182032"/>
                  <a:pt x="3572259" y="6223892"/>
                  <a:pt x="3575275" y="6247420"/>
                </a:cubicBezTo>
                <a:cubicBezTo>
                  <a:pt x="3570217" y="6271412"/>
                  <a:pt x="3583023" y="6273898"/>
                  <a:pt x="3591673" y="6304222"/>
                </a:cubicBezTo>
                <a:cubicBezTo>
                  <a:pt x="3585743" y="6318440"/>
                  <a:pt x="3589967" y="6328418"/>
                  <a:pt x="3597489" y="6337624"/>
                </a:cubicBezTo>
                <a:cubicBezTo>
                  <a:pt x="3598113" y="6368401"/>
                  <a:pt x="3610504" y="6394558"/>
                  <a:pt x="3617330" y="6428161"/>
                </a:cubicBezTo>
                <a:cubicBezTo>
                  <a:pt x="3612404" y="6466489"/>
                  <a:pt x="3633001" y="6482393"/>
                  <a:pt x="3640218" y="6518318"/>
                </a:cubicBezTo>
                <a:cubicBezTo>
                  <a:pt x="3625420" y="6557419"/>
                  <a:pt x="3668862" y="6537820"/>
                  <a:pt x="3670788" y="6568733"/>
                </a:cubicBezTo>
                <a:cubicBezTo>
                  <a:pt x="3659124" y="6621466"/>
                  <a:pt x="3685482" y="6565072"/>
                  <a:pt x="3687763" y="6643164"/>
                </a:cubicBezTo>
                <a:cubicBezTo>
                  <a:pt x="3685396" y="6647995"/>
                  <a:pt x="3689317" y="6656838"/>
                  <a:pt x="3693097" y="6655183"/>
                </a:cubicBezTo>
                <a:cubicBezTo>
                  <a:pt x="3693444" y="6672318"/>
                  <a:pt x="3690193" y="6715787"/>
                  <a:pt x="3689847" y="6745974"/>
                </a:cubicBezTo>
                <a:cubicBezTo>
                  <a:pt x="3689583" y="6773144"/>
                  <a:pt x="3690048" y="6817635"/>
                  <a:pt x="3691023" y="6836306"/>
                </a:cubicBezTo>
                <a:lnTo>
                  <a:pt x="3695699" y="6858001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70ED0A5-3871-BC42-876A-3863BD940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8896" y="1430662"/>
            <a:ext cx="4381497" cy="41010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“Is this </a:t>
            </a:r>
          </a:p>
          <a:p>
            <a:pPr marL="0" indent="0" algn="ctr">
              <a:buNone/>
            </a:pPr>
            <a:r>
              <a:rPr lang="en-US" sz="4400" b="1" dirty="0">
                <a:solidFill>
                  <a:srgbClr val="002060"/>
                </a:solidFill>
              </a:rPr>
              <a:t>good </a:t>
            </a:r>
            <a:r>
              <a:rPr lang="en-US" sz="4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or </a:t>
            </a:r>
            <a:r>
              <a:rPr lang="en-US" sz="4400" b="1" dirty="0">
                <a:solidFill>
                  <a:srgbClr val="C00000"/>
                </a:solidFill>
              </a:rPr>
              <a:t>bad? </a:t>
            </a:r>
          </a:p>
          <a:p>
            <a:pPr marL="0" indent="0" algn="ctr">
              <a:buNone/>
            </a:pPr>
            <a:endParaRPr lang="en-US" sz="4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4400" b="1" dirty="0">
                <a:solidFill>
                  <a:srgbClr val="C00000"/>
                </a:solidFill>
              </a:rPr>
              <a:t>Harmful</a:t>
            </a:r>
            <a:r>
              <a:rPr lang="en-US" sz="4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or </a:t>
            </a:r>
            <a:r>
              <a:rPr lang="en-US" sz="4400" b="1" dirty="0">
                <a:solidFill>
                  <a:srgbClr val="002060"/>
                </a:solidFill>
              </a:rPr>
              <a:t>useful?</a:t>
            </a:r>
            <a:r>
              <a:rPr lang="en-US" sz="4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r>
              <a:rPr 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 </a:t>
            </a:r>
            <a:endParaRPr lang="en-US" sz="4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" name="Picture 2" descr="A picture containing building, cement, stone, concrete&#10;&#10;Description automatically generated">
            <a:extLst>
              <a:ext uri="{FF2B5EF4-FFF2-40B4-BE49-F238E27FC236}">
                <a16:creationId xmlns:a16="http://schemas.microsoft.com/office/drawing/2014/main" id="{609BA2F3-BD77-2C40-8FBD-07BC7C8DE79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80467" y="10"/>
            <a:ext cx="3611533" cy="6857990"/>
          </a:xfrm>
          <a:custGeom>
            <a:avLst/>
            <a:gdLst/>
            <a:ahLst/>
            <a:cxnLst/>
            <a:rect l="l" t="t" r="r" b="b"/>
            <a:pathLst>
              <a:path w="3810000" h="6858000">
                <a:moveTo>
                  <a:pt x="95627" y="0"/>
                </a:moveTo>
                <a:lnTo>
                  <a:pt x="3810000" y="0"/>
                </a:lnTo>
                <a:lnTo>
                  <a:pt x="3810000" y="6858000"/>
                </a:lnTo>
                <a:lnTo>
                  <a:pt x="13132" y="6858000"/>
                </a:lnTo>
                <a:cubicBezTo>
                  <a:pt x="13183" y="6857363"/>
                  <a:pt x="13234" y="6856727"/>
                  <a:pt x="13284" y="6856090"/>
                </a:cubicBezTo>
                <a:lnTo>
                  <a:pt x="31566" y="6805847"/>
                </a:lnTo>
                <a:lnTo>
                  <a:pt x="30463" y="6715381"/>
                </a:lnTo>
                <a:cubicBezTo>
                  <a:pt x="29585" y="6714082"/>
                  <a:pt x="28597" y="6713038"/>
                  <a:pt x="27533" y="6712286"/>
                </a:cubicBezTo>
                <a:lnTo>
                  <a:pt x="31288" y="6698474"/>
                </a:lnTo>
                <a:lnTo>
                  <a:pt x="29901" y="6686264"/>
                </a:lnTo>
                <a:cubicBezTo>
                  <a:pt x="29591" y="6639749"/>
                  <a:pt x="29281" y="6593234"/>
                  <a:pt x="28971" y="6546719"/>
                </a:cubicBezTo>
                <a:cubicBezTo>
                  <a:pt x="23415" y="6502008"/>
                  <a:pt x="3087" y="6462057"/>
                  <a:pt x="310" y="6408337"/>
                </a:cubicBezTo>
                <a:cubicBezTo>
                  <a:pt x="-2468" y="6354617"/>
                  <a:pt x="14431" y="6312397"/>
                  <a:pt x="12307" y="6224401"/>
                </a:cubicBezTo>
                <a:lnTo>
                  <a:pt x="27152" y="6147415"/>
                </a:lnTo>
                <a:lnTo>
                  <a:pt x="39044" y="6093837"/>
                </a:lnTo>
                <a:cubicBezTo>
                  <a:pt x="47718" y="6039281"/>
                  <a:pt x="47985" y="5964495"/>
                  <a:pt x="46816" y="5915901"/>
                </a:cubicBezTo>
                <a:cubicBezTo>
                  <a:pt x="43189" y="5876557"/>
                  <a:pt x="47196" y="5863739"/>
                  <a:pt x="33533" y="5831562"/>
                </a:cubicBezTo>
                <a:cubicBezTo>
                  <a:pt x="27901" y="5792459"/>
                  <a:pt x="47408" y="5747455"/>
                  <a:pt x="46555" y="5710909"/>
                </a:cubicBezTo>
                <a:cubicBezTo>
                  <a:pt x="53188" y="5686865"/>
                  <a:pt x="49116" y="5615845"/>
                  <a:pt x="62461" y="5602222"/>
                </a:cubicBezTo>
                <a:cubicBezTo>
                  <a:pt x="64066" y="5572067"/>
                  <a:pt x="49594" y="5555548"/>
                  <a:pt x="56185" y="5529979"/>
                </a:cubicBezTo>
                <a:lnTo>
                  <a:pt x="67961" y="5458854"/>
                </a:lnTo>
                <a:lnTo>
                  <a:pt x="110939" y="5353584"/>
                </a:lnTo>
                <a:cubicBezTo>
                  <a:pt x="123070" y="5308303"/>
                  <a:pt x="110671" y="5307524"/>
                  <a:pt x="128276" y="5249764"/>
                </a:cubicBezTo>
                <a:cubicBezTo>
                  <a:pt x="137692" y="5218499"/>
                  <a:pt x="146153" y="5160067"/>
                  <a:pt x="156749" y="5116288"/>
                </a:cubicBezTo>
                <a:cubicBezTo>
                  <a:pt x="167347" y="5072508"/>
                  <a:pt x="184838" y="5010298"/>
                  <a:pt x="191855" y="4987089"/>
                </a:cubicBezTo>
                <a:lnTo>
                  <a:pt x="219824" y="4934095"/>
                </a:lnTo>
                <a:cubicBezTo>
                  <a:pt x="223315" y="4926170"/>
                  <a:pt x="231151" y="4920904"/>
                  <a:pt x="231137" y="4903120"/>
                </a:cubicBezTo>
                <a:lnTo>
                  <a:pt x="219738" y="4827391"/>
                </a:lnTo>
                <a:cubicBezTo>
                  <a:pt x="223928" y="4818620"/>
                  <a:pt x="227939" y="4809255"/>
                  <a:pt x="231597" y="4799440"/>
                </a:cubicBezTo>
                <a:lnTo>
                  <a:pt x="233480" y="4793512"/>
                </a:lnTo>
                <a:cubicBezTo>
                  <a:pt x="233423" y="4793432"/>
                  <a:pt x="233367" y="4793351"/>
                  <a:pt x="233310" y="4793271"/>
                </a:cubicBezTo>
                <a:cubicBezTo>
                  <a:pt x="233275" y="4791711"/>
                  <a:pt x="233728" y="4789662"/>
                  <a:pt x="234882" y="4786765"/>
                </a:cubicBezTo>
                <a:lnTo>
                  <a:pt x="236914" y="4782703"/>
                </a:lnTo>
                <a:lnTo>
                  <a:pt x="246329" y="4683644"/>
                </a:lnTo>
                <a:cubicBezTo>
                  <a:pt x="256294" y="4677568"/>
                  <a:pt x="256527" y="4667288"/>
                  <a:pt x="253823" y="4655204"/>
                </a:cubicBezTo>
                <a:cubicBezTo>
                  <a:pt x="259521" y="4631796"/>
                  <a:pt x="280440" y="4574275"/>
                  <a:pt x="280514" y="4543195"/>
                </a:cubicBezTo>
                <a:cubicBezTo>
                  <a:pt x="272112" y="4519880"/>
                  <a:pt x="251340" y="4505102"/>
                  <a:pt x="254268" y="4468722"/>
                </a:cubicBezTo>
                <a:cubicBezTo>
                  <a:pt x="266696" y="4435462"/>
                  <a:pt x="236001" y="4395418"/>
                  <a:pt x="252728" y="4353998"/>
                </a:cubicBezTo>
                <a:cubicBezTo>
                  <a:pt x="256750" y="4339008"/>
                  <a:pt x="256168" y="4294115"/>
                  <a:pt x="248123" y="4286542"/>
                </a:cubicBezTo>
                <a:cubicBezTo>
                  <a:pt x="246365" y="4277371"/>
                  <a:pt x="249194" y="4266107"/>
                  <a:pt x="240584" y="4262777"/>
                </a:cubicBezTo>
                <a:cubicBezTo>
                  <a:pt x="230221" y="4256829"/>
                  <a:pt x="246153" y="4222259"/>
                  <a:pt x="233949" y="4228340"/>
                </a:cubicBezTo>
                <a:cubicBezTo>
                  <a:pt x="244865" y="4203839"/>
                  <a:pt x="223150" y="4187902"/>
                  <a:pt x="217758" y="4169004"/>
                </a:cubicBezTo>
                <a:cubicBezTo>
                  <a:pt x="228596" y="4149446"/>
                  <a:pt x="206597" y="4129080"/>
                  <a:pt x="203797" y="4086781"/>
                </a:cubicBezTo>
                <a:cubicBezTo>
                  <a:pt x="216334" y="4065199"/>
                  <a:pt x="201740" y="4058317"/>
                  <a:pt x="218344" y="4018957"/>
                </a:cubicBezTo>
                <a:cubicBezTo>
                  <a:pt x="216630" y="4017979"/>
                  <a:pt x="215034" y="4016614"/>
                  <a:pt x="213609" y="4014902"/>
                </a:cubicBezTo>
                <a:cubicBezTo>
                  <a:pt x="205325" y="4004955"/>
                  <a:pt x="204424" y="3985729"/>
                  <a:pt x="211594" y="3971964"/>
                </a:cubicBezTo>
                <a:cubicBezTo>
                  <a:pt x="233561" y="3910433"/>
                  <a:pt x="230991" y="3860613"/>
                  <a:pt x="234357" y="3812226"/>
                </a:cubicBezTo>
                <a:cubicBezTo>
                  <a:pt x="235501" y="3758242"/>
                  <a:pt x="209185" y="3801364"/>
                  <a:pt x="229596" y="3728573"/>
                </a:cubicBezTo>
                <a:cubicBezTo>
                  <a:pt x="219804" y="3724174"/>
                  <a:pt x="219047" y="3715890"/>
                  <a:pt x="223099" y="3700384"/>
                </a:cubicBezTo>
                <a:cubicBezTo>
                  <a:pt x="222942" y="3674360"/>
                  <a:pt x="199034" y="3683312"/>
                  <a:pt x="212511" y="3653063"/>
                </a:cubicBezTo>
                <a:cubicBezTo>
                  <a:pt x="207582" y="3623616"/>
                  <a:pt x="199349" y="3555881"/>
                  <a:pt x="193522" y="3523704"/>
                </a:cubicBezTo>
                <a:cubicBezTo>
                  <a:pt x="199728" y="3495169"/>
                  <a:pt x="185963" y="3494025"/>
                  <a:pt x="177551" y="3460001"/>
                </a:cubicBezTo>
                <a:cubicBezTo>
                  <a:pt x="184399" y="3442692"/>
                  <a:pt x="180138" y="3431687"/>
                  <a:pt x="172293" y="3422022"/>
                </a:cubicBezTo>
                <a:cubicBezTo>
                  <a:pt x="172567" y="3386386"/>
                  <a:pt x="159982" y="3357707"/>
                  <a:pt x="153640" y="3319632"/>
                </a:cubicBezTo>
                <a:cubicBezTo>
                  <a:pt x="117352" y="3267571"/>
                  <a:pt x="111308" y="3199530"/>
                  <a:pt x="102580" y="3174350"/>
                </a:cubicBezTo>
                <a:lnTo>
                  <a:pt x="101281" y="3168555"/>
                </a:lnTo>
                <a:cubicBezTo>
                  <a:pt x="101655" y="3163067"/>
                  <a:pt x="102030" y="3157580"/>
                  <a:pt x="102403" y="3152092"/>
                </a:cubicBezTo>
                <a:lnTo>
                  <a:pt x="103597" y="3145797"/>
                </a:lnTo>
                <a:cubicBezTo>
                  <a:pt x="104132" y="3141497"/>
                  <a:pt x="104119" y="3138691"/>
                  <a:pt x="103701" y="3136806"/>
                </a:cubicBezTo>
                <a:lnTo>
                  <a:pt x="108221" y="3088993"/>
                </a:lnTo>
                <a:cubicBezTo>
                  <a:pt x="109464" y="3064872"/>
                  <a:pt x="113188" y="3030250"/>
                  <a:pt x="111158" y="2992081"/>
                </a:cubicBezTo>
                <a:cubicBezTo>
                  <a:pt x="109031" y="2944441"/>
                  <a:pt x="104226" y="2942439"/>
                  <a:pt x="105565" y="2902844"/>
                </a:cubicBezTo>
                <a:cubicBezTo>
                  <a:pt x="107874" y="2897323"/>
                  <a:pt x="101362" y="2801618"/>
                  <a:pt x="105102" y="2797375"/>
                </a:cubicBezTo>
                <a:cubicBezTo>
                  <a:pt x="86174" y="2744941"/>
                  <a:pt x="109804" y="2750735"/>
                  <a:pt x="107241" y="2691357"/>
                </a:cubicBezTo>
                <a:cubicBezTo>
                  <a:pt x="107811" y="2665349"/>
                  <a:pt x="115946" y="2561129"/>
                  <a:pt x="145888" y="2542201"/>
                </a:cubicBezTo>
                <a:cubicBezTo>
                  <a:pt x="170455" y="2427400"/>
                  <a:pt x="123634" y="2367849"/>
                  <a:pt x="136292" y="2250554"/>
                </a:cubicBezTo>
                <a:cubicBezTo>
                  <a:pt x="110877" y="2215639"/>
                  <a:pt x="134601" y="2180816"/>
                  <a:pt x="130310" y="2141581"/>
                </a:cubicBezTo>
                <a:cubicBezTo>
                  <a:pt x="154051" y="2149219"/>
                  <a:pt x="117587" y="2094975"/>
                  <a:pt x="144587" y="2089095"/>
                </a:cubicBezTo>
                <a:cubicBezTo>
                  <a:pt x="142952" y="2082142"/>
                  <a:pt x="140513" y="2075590"/>
                  <a:pt x="137867" y="2069059"/>
                </a:cubicBezTo>
                <a:lnTo>
                  <a:pt x="136492" y="2065634"/>
                </a:lnTo>
                <a:cubicBezTo>
                  <a:pt x="136216" y="2060851"/>
                  <a:pt x="135939" y="2056067"/>
                  <a:pt x="135663" y="2051284"/>
                </a:cubicBezTo>
                <a:lnTo>
                  <a:pt x="124268" y="1960184"/>
                </a:lnTo>
                <a:cubicBezTo>
                  <a:pt x="138968" y="1926370"/>
                  <a:pt x="111716" y="1914873"/>
                  <a:pt x="131257" y="1873060"/>
                </a:cubicBezTo>
                <a:cubicBezTo>
                  <a:pt x="136329" y="1857442"/>
                  <a:pt x="139083" y="1807624"/>
                  <a:pt x="131724" y="1797311"/>
                </a:cubicBezTo>
                <a:cubicBezTo>
                  <a:pt x="130673" y="1786740"/>
                  <a:pt x="134293" y="1774954"/>
                  <a:pt x="126063" y="1769201"/>
                </a:cubicBezTo>
                <a:cubicBezTo>
                  <a:pt x="116300" y="1760126"/>
                  <a:pt x="134551" y="1725705"/>
                  <a:pt x="122085" y="1729500"/>
                </a:cubicBezTo>
                <a:cubicBezTo>
                  <a:pt x="134648" y="1705012"/>
                  <a:pt x="114449" y="1682158"/>
                  <a:pt x="110543" y="1659949"/>
                </a:cubicBezTo>
                <a:cubicBezTo>
                  <a:pt x="122664" y="1640913"/>
                  <a:pt x="102513" y="1613087"/>
                  <a:pt x="102892" y="1565607"/>
                </a:cubicBezTo>
                <a:cubicBezTo>
                  <a:pt x="116835" y="1544742"/>
                  <a:pt x="102976" y="1533616"/>
                  <a:pt x="122245" y="1494057"/>
                </a:cubicBezTo>
                <a:cubicBezTo>
                  <a:pt x="120629" y="1492563"/>
                  <a:pt x="119160" y="1490668"/>
                  <a:pt x="117883" y="1488429"/>
                </a:cubicBezTo>
                <a:cubicBezTo>
                  <a:pt x="110465" y="1475431"/>
                  <a:pt x="111002" y="1453942"/>
                  <a:pt x="119083" y="1440433"/>
                </a:cubicBezTo>
                <a:cubicBezTo>
                  <a:pt x="145274" y="1377630"/>
                  <a:pt x="146438" y="1321884"/>
                  <a:pt x="153340" y="1269148"/>
                </a:cubicBezTo>
                <a:cubicBezTo>
                  <a:pt x="158467" y="1209690"/>
                  <a:pt x="129360" y="1251077"/>
                  <a:pt x="154855" y="1175439"/>
                </a:cubicBezTo>
                <a:cubicBezTo>
                  <a:pt x="145538" y="1168218"/>
                  <a:pt x="145408" y="1158868"/>
                  <a:pt x="150548" y="1142685"/>
                </a:cubicBezTo>
                <a:cubicBezTo>
                  <a:pt x="152321" y="1113850"/>
                  <a:pt x="128121" y="1118007"/>
                  <a:pt x="143630" y="1087778"/>
                </a:cubicBezTo>
                <a:cubicBezTo>
                  <a:pt x="139451" y="1064261"/>
                  <a:pt x="125971" y="1018012"/>
                  <a:pt x="125476" y="1001580"/>
                </a:cubicBezTo>
                <a:cubicBezTo>
                  <a:pt x="123958" y="976962"/>
                  <a:pt x="134851" y="962709"/>
                  <a:pt x="134526" y="940069"/>
                </a:cubicBezTo>
                <a:cubicBezTo>
                  <a:pt x="142751" y="909988"/>
                  <a:pt x="129284" y="905409"/>
                  <a:pt x="123523" y="865739"/>
                </a:cubicBezTo>
                <a:cubicBezTo>
                  <a:pt x="131549" y="848234"/>
                  <a:pt x="128173" y="835030"/>
                  <a:pt x="121164" y="822450"/>
                </a:cubicBezTo>
                <a:cubicBezTo>
                  <a:pt x="124077" y="783082"/>
                  <a:pt x="113811" y="748321"/>
                  <a:pt x="110389" y="704665"/>
                </a:cubicBezTo>
                <a:cubicBezTo>
                  <a:pt x="120144" y="656264"/>
                  <a:pt x="99869" y="633697"/>
                  <a:pt x="96299" y="587032"/>
                </a:cubicBezTo>
                <a:cubicBezTo>
                  <a:pt x="87861" y="539988"/>
                  <a:pt x="66571" y="452493"/>
                  <a:pt x="59759" y="422399"/>
                </a:cubicBezTo>
                <a:cubicBezTo>
                  <a:pt x="62865" y="416491"/>
                  <a:pt x="59682" y="404768"/>
                  <a:pt x="55429" y="406467"/>
                </a:cubicBezTo>
                <a:cubicBezTo>
                  <a:pt x="56742" y="400038"/>
                  <a:pt x="64884" y="384166"/>
                  <a:pt x="58062" y="383409"/>
                </a:cubicBezTo>
                <a:cubicBezTo>
                  <a:pt x="57210" y="351894"/>
                  <a:pt x="61145" y="320031"/>
                  <a:pt x="69487" y="290892"/>
                </a:cubicBezTo>
                <a:cubicBezTo>
                  <a:pt x="57686" y="231306"/>
                  <a:pt x="89539" y="260845"/>
                  <a:pt x="86198" y="217175"/>
                </a:cubicBezTo>
                <a:cubicBezTo>
                  <a:pt x="72715" y="183379"/>
                  <a:pt x="83646" y="168958"/>
                  <a:pt x="74643" y="129155"/>
                </a:cubicBezTo>
                <a:cubicBezTo>
                  <a:pt x="96697" y="112411"/>
                  <a:pt x="72236" y="90977"/>
                  <a:pt x="78417" y="74202"/>
                </a:cubicBezTo>
                <a:cubicBezTo>
                  <a:pt x="59029" y="57686"/>
                  <a:pt x="81827" y="29115"/>
                  <a:pt x="94183" y="4683"/>
                </a:cubicBezTo>
                <a:close/>
              </a:path>
            </a:pathLst>
          </a:cu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36A1A87-B5B3-EB4D-A0BA-05CE14DA3D19}"/>
              </a:ext>
            </a:extLst>
          </p:cNvPr>
          <p:cNvCxnSpPr>
            <a:cxnSpLocks/>
          </p:cNvCxnSpPr>
          <p:nvPr/>
        </p:nvCxnSpPr>
        <p:spPr>
          <a:xfrm>
            <a:off x="4973444" y="3284036"/>
            <a:ext cx="233060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051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text&#10;&#10;Description automatically generated">
            <a:extLst>
              <a:ext uri="{FF2B5EF4-FFF2-40B4-BE49-F238E27FC236}">
                <a16:creationId xmlns:a16="http://schemas.microsoft.com/office/drawing/2014/main" id="{DFA4BCBF-7A41-BC4F-AF6D-47B71E245F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A871FD-DBEF-5A40-88AE-8E46D3BF5F6F}"/>
              </a:ext>
            </a:extLst>
          </p:cNvPr>
          <p:cNvSpPr txBox="1"/>
          <p:nvPr/>
        </p:nvSpPr>
        <p:spPr>
          <a:xfrm>
            <a:off x="1072430" y="810047"/>
            <a:ext cx="827477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chemeClr val="bg1"/>
                </a:solidFill>
                <a:effectLst/>
                <a:latin typeface="Avenir Next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ABUSE OF POWER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venir Next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THE BIBLE</a:t>
            </a:r>
            <a:endParaRPr lang="en-US" sz="3600" b="1" dirty="0">
              <a:solidFill>
                <a:schemeClr val="accent6">
                  <a:lumMod val="60000"/>
                  <a:lumOff val="40000"/>
                </a:schemeClr>
              </a:solidFill>
              <a:effectLst/>
              <a:latin typeface="Avenir Next" panose="020B0503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465663-A657-6F40-9535-C85C7D816C3B}"/>
              </a:ext>
            </a:extLst>
          </p:cNvPr>
          <p:cNvSpPr txBox="1"/>
          <p:nvPr/>
        </p:nvSpPr>
        <p:spPr>
          <a:xfrm>
            <a:off x="1839125" y="2577390"/>
            <a:ext cx="6959187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The first and most obvious is that of Lucifer who became known as Satan.</a:t>
            </a:r>
            <a:r>
              <a:rPr lang="en-US" sz="2600" dirty="0">
                <a:effectLst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Pharaoh abused his power.</a:t>
            </a:r>
            <a:r>
              <a:rPr lang="en-US" sz="2600" dirty="0">
                <a:effectLst/>
              </a:rPr>
              <a:t> (Exodus 10:28)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Eli’s sons. (I Samuel 2:22-25)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/>
              <a:t>King David</a:t>
            </a:r>
          </a:p>
        </p:txBody>
      </p:sp>
    </p:spTree>
    <p:extLst>
      <p:ext uri="{BB962C8B-B14F-4D97-AF65-F5344CB8AC3E}">
        <p14:creationId xmlns:p14="http://schemas.microsoft.com/office/powerpoint/2010/main" val="829607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text&#10;&#10;Description automatically generated">
            <a:extLst>
              <a:ext uri="{FF2B5EF4-FFF2-40B4-BE49-F238E27FC236}">
                <a16:creationId xmlns:a16="http://schemas.microsoft.com/office/drawing/2014/main" id="{DFA4BCBF-7A41-BC4F-AF6D-47B71E245F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0"/>
            <a:ext cx="12191980" cy="685671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1786D0-AE02-B947-AA83-975F17F52FE4}"/>
              </a:ext>
            </a:extLst>
          </p:cNvPr>
          <p:cNvSpPr txBox="1"/>
          <p:nvPr/>
        </p:nvSpPr>
        <p:spPr>
          <a:xfrm>
            <a:off x="2336599" y="2408968"/>
            <a:ext cx="3770664" cy="3368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Lawyer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285750" marR="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Teacher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285750" marR="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Coach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285750" marR="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Caregiver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285750" marR="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Doctor</a:t>
            </a:r>
            <a:endParaRPr lang="en-US" sz="2400" dirty="0">
              <a:effectLst/>
              <a:ea typeface="Times New Roman" panose="02020603050405020304" pitchFamily="18" charset="0"/>
            </a:endParaRPr>
          </a:p>
          <a:p>
            <a:pPr marL="285750" marR="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Therapist</a:t>
            </a:r>
            <a:endParaRPr lang="en-US" sz="2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C0729C-1A73-9141-B687-2EE2FEC327C6}"/>
              </a:ext>
            </a:extLst>
          </p:cNvPr>
          <p:cNvSpPr txBox="1"/>
          <p:nvPr/>
        </p:nvSpPr>
        <p:spPr>
          <a:xfrm>
            <a:off x="1957108" y="1250884"/>
            <a:ext cx="627507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venir Next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POSITIONAL </a:t>
            </a:r>
            <a:r>
              <a:rPr lang="en-US" sz="4000" b="1" dirty="0">
                <a:solidFill>
                  <a:schemeClr val="bg1"/>
                </a:solidFill>
                <a:effectLst/>
                <a:latin typeface="Avenir Next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POWER</a:t>
            </a:r>
            <a:r>
              <a:rPr lang="en-US" sz="4000" b="1" dirty="0">
                <a:solidFill>
                  <a:schemeClr val="bg1"/>
                </a:solidFill>
                <a:effectLst/>
                <a:latin typeface="Avenir Next" panose="020B0503020202020204" pitchFamily="34" charset="0"/>
              </a:rPr>
              <a:t> </a:t>
            </a:r>
            <a:endParaRPr lang="en-US" sz="4000" b="1" dirty="0">
              <a:solidFill>
                <a:schemeClr val="bg1"/>
              </a:solidFill>
              <a:latin typeface="Avenir Next" panose="020B0503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F5022B-7F75-3E4C-8E5A-2028083363CF}"/>
              </a:ext>
            </a:extLst>
          </p:cNvPr>
          <p:cNvSpPr txBox="1"/>
          <p:nvPr/>
        </p:nvSpPr>
        <p:spPr>
          <a:xfrm>
            <a:off x="5347467" y="2434283"/>
            <a:ext cx="4695568" cy="336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Boss/VIP/political</a:t>
            </a:r>
            <a:endParaRPr lang="en-US" sz="2400" dirty="0">
              <a:ea typeface="Times New Roman" panose="02020603050405020304" pitchFamily="18" charset="0"/>
            </a:endParaRPr>
          </a:p>
          <a:p>
            <a:pPr marL="285750" marR="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Husbands/wives</a:t>
            </a:r>
            <a:endParaRPr lang="en-US" sz="2400" dirty="0">
              <a:ea typeface="Times New Roman" panose="02020603050405020304" pitchFamily="18" charset="0"/>
            </a:endParaRPr>
          </a:p>
          <a:p>
            <a:pPr marL="285750" marR="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Parents</a:t>
            </a:r>
            <a:endParaRPr lang="en-US" sz="2400" dirty="0">
              <a:ea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ea typeface="Times New Roman" panose="02020603050405020304" pitchFamily="18" charset="0"/>
                <a:cs typeface="Arial" panose="020B0604020202020204" pitchFamily="34" charset="0"/>
              </a:rPr>
              <a:t>Church Leaders – </a:t>
            </a:r>
            <a:r>
              <a:rPr lang="en-US" sz="2400" dirty="0"/>
              <a:t>including youth/Pathfinder leaders, pastors, elders, etc. </a:t>
            </a:r>
            <a:endParaRPr lang="en-US" sz="24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621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text&#10;&#10;Description automatically generated">
            <a:extLst>
              <a:ext uri="{FF2B5EF4-FFF2-40B4-BE49-F238E27FC236}">
                <a16:creationId xmlns:a16="http://schemas.microsoft.com/office/drawing/2014/main" id="{DFA4BCBF-7A41-BC4F-AF6D-47B71E245F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1152"/>
            <a:ext cx="12191980" cy="685671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FF02BE-EBFC-6B45-BD4E-4897F85A18F8}"/>
              </a:ext>
            </a:extLst>
          </p:cNvPr>
          <p:cNvSpPr txBox="1"/>
          <p:nvPr/>
        </p:nvSpPr>
        <p:spPr>
          <a:xfrm>
            <a:off x="2522918" y="2924155"/>
            <a:ext cx="2740458" cy="3257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Economic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Influence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Physical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Informational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24911E-DFC8-B341-887E-936400411336}"/>
              </a:ext>
            </a:extLst>
          </p:cNvPr>
          <p:cNvSpPr txBox="1"/>
          <p:nvPr/>
        </p:nvSpPr>
        <p:spPr>
          <a:xfrm>
            <a:off x="880533" y="707167"/>
            <a:ext cx="85005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OTHER TYPES </a:t>
            </a:r>
          </a:p>
          <a:p>
            <a:pPr algn="ctr"/>
            <a:r>
              <a:rPr lang="en-US" sz="4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OF ABUSE OF POWER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6C0039-271D-CB48-9A83-723E64A0D7C5}"/>
              </a:ext>
            </a:extLst>
          </p:cNvPr>
          <p:cNvSpPr txBox="1"/>
          <p:nvPr/>
        </p:nvSpPr>
        <p:spPr>
          <a:xfrm>
            <a:off x="5263376" y="2922874"/>
            <a:ext cx="2978596" cy="26108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Psychological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Emotional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Spiritual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Sexual</a:t>
            </a:r>
          </a:p>
        </p:txBody>
      </p:sp>
    </p:spTree>
    <p:extLst>
      <p:ext uri="{BB962C8B-B14F-4D97-AF65-F5344CB8AC3E}">
        <p14:creationId xmlns:p14="http://schemas.microsoft.com/office/powerpoint/2010/main" val="2532879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text&#10;&#10;Description automatically generated">
            <a:extLst>
              <a:ext uri="{FF2B5EF4-FFF2-40B4-BE49-F238E27FC236}">
                <a16:creationId xmlns:a16="http://schemas.microsoft.com/office/drawing/2014/main" id="{DFA4BCBF-7A41-BC4F-AF6D-47B71E245F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C66C14-C424-E04F-B3EE-85CE00FE8DF1}"/>
              </a:ext>
            </a:extLst>
          </p:cNvPr>
          <p:cNvSpPr txBox="1"/>
          <p:nvPr/>
        </p:nvSpPr>
        <p:spPr>
          <a:xfrm>
            <a:off x="85905" y="866350"/>
            <a:ext cx="1005840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chemeClr val="bg1"/>
                </a:solidFill>
                <a:effectLst/>
                <a:latin typeface="Avenir Next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ABUSE OF POWER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Avenir Next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THE CHURCH</a:t>
            </a:r>
            <a:endParaRPr lang="en-US" sz="4000" b="1" dirty="0">
              <a:solidFill>
                <a:schemeClr val="accent6">
                  <a:lumMod val="60000"/>
                  <a:lumOff val="40000"/>
                </a:schemeClr>
              </a:solidFill>
              <a:effectLst/>
              <a:latin typeface="Avenir Next" panose="020B0503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5A4025B-C9B4-8345-A16C-DA46EF3789E4}"/>
              </a:ext>
            </a:extLst>
          </p:cNvPr>
          <p:cNvSpPr txBox="1"/>
          <p:nvPr/>
        </p:nvSpPr>
        <p:spPr>
          <a:xfrm>
            <a:off x="926463" y="2651925"/>
            <a:ext cx="8823325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Around the world there are more and more stories in the press and by word of mouth about the abuse of power. </a:t>
            </a:r>
          </a:p>
          <a:p>
            <a:endParaRPr lang="en-US" sz="2600" dirty="0">
              <a:cs typeface="Arial" panose="020B0604020202020204" pitchFamily="34" charset="0"/>
            </a:endParaRPr>
          </a:p>
          <a:p>
            <a:r>
              <a:rPr lang="en-US" sz="2600" dirty="0">
                <a:solidFill>
                  <a:srgbClr val="C00000"/>
                </a:solidFill>
              </a:rPr>
              <a:t>When boundaries are crossed, someone always gets hurt, and often it is the person who has the power as well as the “victim.” </a:t>
            </a:r>
            <a:r>
              <a:rPr lang="en-US" sz="2600" dirty="0"/>
              <a:t>And when it is a church leader not only do the individuals get hurt, but so does the church and the mission of the church. </a:t>
            </a:r>
          </a:p>
        </p:txBody>
      </p:sp>
    </p:spTree>
    <p:extLst>
      <p:ext uri="{BB962C8B-B14F-4D97-AF65-F5344CB8AC3E}">
        <p14:creationId xmlns:p14="http://schemas.microsoft.com/office/powerpoint/2010/main" val="2506204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text&#10;&#10;Description automatically generated">
            <a:extLst>
              <a:ext uri="{FF2B5EF4-FFF2-40B4-BE49-F238E27FC236}">
                <a16:creationId xmlns:a16="http://schemas.microsoft.com/office/drawing/2014/main" id="{77D3CF36-68AC-1E47-A91B-5661A5D80D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0"/>
            <a:ext cx="12191980" cy="685671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6F6B19-2BE3-DB4B-A7EB-144FFBA27D2F}"/>
              </a:ext>
            </a:extLst>
          </p:cNvPr>
          <p:cNvSpPr txBox="1"/>
          <p:nvPr/>
        </p:nvSpPr>
        <p:spPr>
          <a:xfrm>
            <a:off x="244745" y="2699048"/>
            <a:ext cx="10056918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effectLst/>
                <a:latin typeface="Avenir Next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FIRST, ADMIT THAT WE COULD BE GUILTY OF </a:t>
            </a:r>
            <a:r>
              <a:rPr lang="en-US" sz="2400" b="1" dirty="0">
                <a:solidFill>
                  <a:srgbClr val="C00000"/>
                </a:solidFill>
                <a:effectLst/>
                <a:latin typeface="Avenir Next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ABUSING POWER</a:t>
            </a:r>
          </a:p>
          <a:p>
            <a:endParaRPr lang="en-US" sz="2600" b="1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Accountability</a:t>
            </a:r>
            <a:r>
              <a:rPr lang="en-US" sz="26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- </a:t>
            </a:r>
            <a:r>
              <a:rPr lang="en-US" sz="2600" dirty="0"/>
              <a:t>As a pastor, or other spiritual leader or teacher, any person in power, </a:t>
            </a:r>
            <a:r>
              <a:rPr lang="en-US" sz="2600" dirty="0">
                <a:solidFill>
                  <a:srgbClr val="002060"/>
                </a:solidFill>
              </a:rPr>
              <a:t>you must recognize that God holds you more accountable and responsible for keeping His standard, </a:t>
            </a:r>
            <a:r>
              <a:rPr lang="en-US" sz="2600" dirty="0"/>
              <a:t>not only for your words, but for your whole manner of life. </a:t>
            </a:r>
            <a:endParaRPr lang="en-US" sz="26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80837A-513B-5645-AFDC-ADEC2784D402}"/>
              </a:ext>
            </a:extLst>
          </p:cNvPr>
          <p:cNvSpPr txBox="1"/>
          <p:nvPr/>
        </p:nvSpPr>
        <p:spPr>
          <a:xfrm>
            <a:off x="289349" y="1095757"/>
            <a:ext cx="62750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effectLst/>
                <a:latin typeface="Avenir Next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CAN WE DO?</a:t>
            </a:r>
            <a:endParaRPr lang="en-US" sz="3600" b="1" dirty="0">
              <a:effectLst/>
              <a:latin typeface="Avenir Next" panose="020B0503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87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A picture containing text&#10;&#10;Description automatically generated">
            <a:extLst>
              <a:ext uri="{FF2B5EF4-FFF2-40B4-BE49-F238E27FC236}">
                <a16:creationId xmlns:a16="http://schemas.microsoft.com/office/drawing/2014/main" id="{0CAE2AC7-600D-3549-B710-317D06B6181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1B97D-4AC5-4942-A810-EF3AF5E72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597" y="3090053"/>
            <a:ext cx="8986024" cy="2530157"/>
          </a:xfrm>
        </p:spPr>
        <p:txBody>
          <a:bodyPr/>
          <a:lstStyle/>
          <a:p>
            <a:r>
              <a:rPr lang="en-US" sz="2600" b="1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Mutuality</a:t>
            </a:r>
            <a:r>
              <a:rPr lang="en-US" sz="2600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600" dirty="0"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600" dirty="0"/>
              <a:t>When we meet on mutual ground, no one overpowering another</a:t>
            </a:r>
            <a:r>
              <a:rPr lang="en-US" sz="2600" b="1" dirty="0"/>
              <a:t>, </a:t>
            </a:r>
            <a:r>
              <a:rPr lang="en-US" sz="2600" b="1" dirty="0">
                <a:solidFill>
                  <a:srgbClr val="002060"/>
                </a:solidFill>
              </a:rPr>
              <a:t>we can best work together</a:t>
            </a:r>
            <a:r>
              <a:rPr lang="en-US" sz="2600" b="1" dirty="0"/>
              <a:t>. </a:t>
            </a:r>
            <a:r>
              <a:rPr lang="en-US" sz="2600" dirty="0"/>
              <a:t>If there is inequality at any level, someone is disadvantaged and there is a much greater chance for power to be misused and for abuse to take place.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818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text&#10;&#10;Description automatically generated">
            <a:extLst>
              <a:ext uri="{FF2B5EF4-FFF2-40B4-BE49-F238E27FC236}">
                <a16:creationId xmlns:a16="http://schemas.microsoft.com/office/drawing/2014/main" id="{77D3CF36-68AC-1E47-A91B-5661A5D80D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DC212B-20FB-E041-9943-CE18D16538B5}"/>
              </a:ext>
            </a:extLst>
          </p:cNvPr>
          <p:cNvSpPr txBox="1"/>
          <p:nvPr/>
        </p:nvSpPr>
        <p:spPr>
          <a:xfrm>
            <a:off x="289349" y="1140362"/>
            <a:ext cx="627507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effectLst/>
                <a:latin typeface="Avenir Next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CAN WE DO?</a:t>
            </a:r>
            <a:endParaRPr lang="en-US" sz="3600" b="1" dirty="0">
              <a:effectLst/>
              <a:latin typeface="Avenir Next" panose="020B0503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6F6B19-2BE3-DB4B-A7EB-144FFBA27D2F}"/>
              </a:ext>
            </a:extLst>
          </p:cNvPr>
          <p:cNvSpPr txBox="1"/>
          <p:nvPr/>
        </p:nvSpPr>
        <p:spPr>
          <a:xfrm>
            <a:off x="835929" y="2508968"/>
            <a:ext cx="8686800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Respect</a:t>
            </a:r>
            <a:r>
              <a:rPr lang="en-US" sz="2600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-</a:t>
            </a:r>
            <a:r>
              <a:rPr lang="en-US" sz="2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600" dirty="0"/>
              <a:t>We must respect our own boundaries, our own bodies, and our own power. </a:t>
            </a:r>
            <a:r>
              <a:rPr lang="en-US" sz="2600" b="1" dirty="0">
                <a:solidFill>
                  <a:srgbClr val="002060"/>
                </a:solidFill>
              </a:rPr>
              <a:t>That means not using them to abuse, nor allowing abuse to happen to us.</a:t>
            </a:r>
            <a:r>
              <a:rPr lang="en-US" sz="2600" b="1" dirty="0">
                <a:solidFill>
                  <a:srgbClr val="002060"/>
                </a:solidFill>
                <a:effectLst/>
              </a:rPr>
              <a:t> </a:t>
            </a:r>
          </a:p>
          <a:p>
            <a:endParaRPr lang="en-US" sz="26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Collaboration</a:t>
            </a:r>
            <a:r>
              <a:rPr lang="en-US" sz="2600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600" dirty="0"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600" dirty="0"/>
              <a:t>In the very beginning, Adam and Eve were both given control. Neither one was to use their power over the other. </a:t>
            </a:r>
            <a:r>
              <a:rPr lang="en-US" sz="2600" b="1" dirty="0">
                <a:solidFill>
                  <a:srgbClr val="002060"/>
                </a:solidFill>
              </a:rPr>
              <a:t>When we work with, not over others, a much better result occurs.</a:t>
            </a:r>
            <a:r>
              <a:rPr lang="en-US" sz="2600" b="1" dirty="0">
                <a:solidFill>
                  <a:srgbClr val="002060"/>
                </a:solidFill>
                <a:effectLst/>
              </a:rPr>
              <a:t> </a:t>
            </a:r>
            <a:endParaRPr lang="en-US" sz="2600" b="1" dirty="0">
              <a:solidFill>
                <a:srgbClr val="002060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n-US" sz="26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n-US" sz="26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44715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761</Words>
  <Application>Microsoft Office PowerPoint</Application>
  <PresentationFormat>와이드스크린</PresentationFormat>
  <Paragraphs>90</Paragraphs>
  <Slides>17</Slides>
  <Notes>14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7" baseType="lpstr">
      <vt:lpstr>Avenir Next</vt:lpstr>
      <vt:lpstr>Arial</vt:lpstr>
      <vt:lpstr>Avenir Next LT Pro Demi</vt:lpstr>
      <vt:lpstr>Book Antiqua</vt:lpstr>
      <vt:lpstr>Calibri</vt:lpstr>
      <vt:lpstr>Calibri Light</vt:lpstr>
      <vt:lpstr>Corbel</vt:lpstr>
      <vt:lpstr>Engravers MT</vt:lpstr>
      <vt:lpstr>Gabriola</vt:lpstr>
      <vt:lpstr>Office Theme</vt:lpstr>
      <vt:lpstr>enditnow® EMPHASIS DAY 2022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2022-07-05T06:30:35Z</dcterms:created>
  <dcterms:modified xsi:type="dcterms:W3CDTF">2022-07-05T06:31:49Z</dcterms:modified>
</cp:coreProperties>
</file>