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5" r:id="rId1"/>
    <p:sldMasterId id="2147483677" r:id="rId2"/>
    <p:sldMasterId id="2147483689" r:id="rId3"/>
    <p:sldMasterId id="2147483701" r:id="rId4"/>
    <p:sldMasterId id="2147483713" r:id="rId5"/>
  </p:sldMasterIdLst>
  <p:notesMasterIdLst>
    <p:notesMasterId r:id="rId38"/>
  </p:notesMasterIdLst>
  <p:sldIdLst>
    <p:sldId id="257" r:id="rId6"/>
    <p:sldId id="258" r:id="rId7"/>
    <p:sldId id="259" r:id="rId8"/>
    <p:sldId id="260" r:id="rId9"/>
    <p:sldId id="261" r:id="rId10"/>
    <p:sldId id="262" r:id="rId11"/>
    <p:sldId id="263" r:id="rId12"/>
    <p:sldId id="264" r:id="rId13"/>
    <p:sldId id="265" r:id="rId14"/>
    <p:sldId id="266" r:id="rId15"/>
    <p:sldId id="268" r:id="rId16"/>
    <p:sldId id="269" r:id="rId17"/>
    <p:sldId id="270" r:id="rId18"/>
    <p:sldId id="280" r:id="rId19"/>
    <p:sldId id="282" r:id="rId20"/>
    <p:sldId id="281" r:id="rId21"/>
    <p:sldId id="283" r:id="rId22"/>
    <p:sldId id="271" r:id="rId23"/>
    <p:sldId id="284" r:id="rId24"/>
    <p:sldId id="272" r:id="rId25"/>
    <p:sldId id="274" r:id="rId26"/>
    <p:sldId id="273" r:id="rId27"/>
    <p:sldId id="267" r:id="rId28"/>
    <p:sldId id="285" r:id="rId29"/>
    <p:sldId id="275" r:id="rId30"/>
    <p:sldId id="276" r:id="rId31"/>
    <p:sldId id="277" r:id="rId32"/>
    <p:sldId id="278" r:id="rId33"/>
    <p:sldId id="286" r:id="rId34"/>
    <p:sldId id="288" r:id="rId35"/>
    <p:sldId id="279"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1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10"/>
    <p:restoredTop sz="64490"/>
  </p:normalViewPr>
  <p:slideViewPr>
    <p:cSldViewPr snapToGrid="0" snapToObjects="1">
      <p:cViewPr varScale="1">
        <p:scale>
          <a:sx n="104" d="100"/>
          <a:sy n="104" d="100"/>
        </p:scale>
        <p:origin x="19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77BC9-76D2-014C-BC3F-A98A143488AC}" type="datetimeFigureOut">
              <a:rPr lang="en-US" smtClean="0"/>
              <a:t>7/5/2022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C1A80-FBDD-434F-A0BA-8BBAFE6A726F}" type="slidenum">
              <a:rPr lang="en-US" smtClean="0"/>
              <a:t>‹#›</a:t>
            </a:fld>
            <a:endParaRPr lang="en-US"/>
          </a:p>
        </p:txBody>
      </p:sp>
    </p:spTree>
    <p:extLst>
      <p:ext uri="{BB962C8B-B14F-4D97-AF65-F5344CB8AC3E}">
        <p14:creationId xmlns:p14="http://schemas.microsoft.com/office/powerpoint/2010/main" val="31507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a:t>
            </a:fld>
            <a:endParaRPr lang="en-US"/>
          </a:p>
        </p:txBody>
      </p:sp>
    </p:spTree>
    <p:extLst>
      <p:ext uri="{BB962C8B-B14F-4D97-AF65-F5344CB8AC3E}">
        <p14:creationId xmlns:p14="http://schemas.microsoft.com/office/powerpoint/2010/main" val="174747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10</a:t>
            </a:fld>
            <a:endParaRPr lang="en-US"/>
          </a:p>
        </p:txBody>
      </p:sp>
    </p:spTree>
    <p:extLst>
      <p:ext uri="{BB962C8B-B14F-4D97-AF65-F5344CB8AC3E}">
        <p14:creationId xmlns:p14="http://schemas.microsoft.com/office/powerpoint/2010/main" val="235980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11</a:t>
            </a:fld>
            <a:endParaRPr lang="en-US"/>
          </a:p>
        </p:txBody>
      </p:sp>
    </p:spTree>
    <p:extLst>
      <p:ext uri="{BB962C8B-B14F-4D97-AF65-F5344CB8AC3E}">
        <p14:creationId xmlns:p14="http://schemas.microsoft.com/office/powerpoint/2010/main" val="400515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12</a:t>
            </a:fld>
            <a:endParaRPr lang="en-US"/>
          </a:p>
        </p:txBody>
      </p:sp>
    </p:spTree>
    <p:extLst>
      <p:ext uri="{BB962C8B-B14F-4D97-AF65-F5344CB8AC3E}">
        <p14:creationId xmlns:p14="http://schemas.microsoft.com/office/powerpoint/2010/main" val="162521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13</a:t>
            </a:fld>
            <a:endParaRPr lang="en-US"/>
          </a:p>
        </p:txBody>
      </p:sp>
    </p:spTree>
    <p:extLst>
      <p:ext uri="{BB962C8B-B14F-4D97-AF65-F5344CB8AC3E}">
        <p14:creationId xmlns:p14="http://schemas.microsoft.com/office/powerpoint/2010/main" val="303028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18</a:t>
            </a:fld>
            <a:endParaRPr lang="en-US"/>
          </a:p>
        </p:txBody>
      </p:sp>
    </p:spTree>
    <p:extLst>
      <p:ext uri="{BB962C8B-B14F-4D97-AF65-F5344CB8AC3E}">
        <p14:creationId xmlns:p14="http://schemas.microsoft.com/office/powerpoint/2010/main" val="396970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20</a:t>
            </a:fld>
            <a:endParaRPr lang="en-US"/>
          </a:p>
        </p:txBody>
      </p:sp>
    </p:spTree>
    <p:extLst>
      <p:ext uri="{BB962C8B-B14F-4D97-AF65-F5344CB8AC3E}">
        <p14:creationId xmlns:p14="http://schemas.microsoft.com/office/powerpoint/2010/main" val="2576115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21</a:t>
            </a:fld>
            <a:endParaRPr lang="en-US"/>
          </a:p>
        </p:txBody>
      </p:sp>
    </p:spTree>
    <p:extLst>
      <p:ext uri="{BB962C8B-B14F-4D97-AF65-F5344CB8AC3E}">
        <p14:creationId xmlns:p14="http://schemas.microsoft.com/office/powerpoint/2010/main" val="585163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22</a:t>
            </a:fld>
            <a:endParaRPr lang="en-US"/>
          </a:p>
        </p:txBody>
      </p:sp>
    </p:spTree>
    <p:extLst>
      <p:ext uri="{BB962C8B-B14F-4D97-AF65-F5344CB8AC3E}">
        <p14:creationId xmlns:p14="http://schemas.microsoft.com/office/powerpoint/2010/main" val="221482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23</a:t>
            </a:fld>
            <a:endParaRPr lang="en-US"/>
          </a:p>
        </p:txBody>
      </p:sp>
    </p:spTree>
    <p:extLst>
      <p:ext uri="{BB962C8B-B14F-4D97-AF65-F5344CB8AC3E}">
        <p14:creationId xmlns:p14="http://schemas.microsoft.com/office/powerpoint/2010/main" val="4166607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24</a:t>
            </a:fld>
            <a:endParaRPr lang="en-US"/>
          </a:p>
        </p:txBody>
      </p:sp>
    </p:spTree>
    <p:extLst>
      <p:ext uri="{BB962C8B-B14F-4D97-AF65-F5344CB8AC3E}">
        <p14:creationId xmlns:p14="http://schemas.microsoft.com/office/powerpoint/2010/main" val="254022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a:t>
            </a:fld>
            <a:endParaRPr lang="en-US"/>
          </a:p>
        </p:txBody>
      </p:sp>
    </p:spTree>
    <p:extLst>
      <p:ext uri="{BB962C8B-B14F-4D97-AF65-F5344CB8AC3E}">
        <p14:creationId xmlns:p14="http://schemas.microsoft.com/office/powerpoint/2010/main" val="2211913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25</a:t>
            </a:fld>
            <a:endParaRPr lang="en-US"/>
          </a:p>
        </p:txBody>
      </p:sp>
    </p:spTree>
    <p:extLst>
      <p:ext uri="{BB962C8B-B14F-4D97-AF65-F5344CB8AC3E}">
        <p14:creationId xmlns:p14="http://schemas.microsoft.com/office/powerpoint/2010/main" val="2681375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26</a:t>
            </a:fld>
            <a:endParaRPr lang="en-US"/>
          </a:p>
        </p:txBody>
      </p:sp>
    </p:spTree>
    <p:extLst>
      <p:ext uri="{BB962C8B-B14F-4D97-AF65-F5344CB8AC3E}">
        <p14:creationId xmlns:p14="http://schemas.microsoft.com/office/powerpoint/2010/main" val="606752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27</a:t>
            </a:fld>
            <a:endParaRPr lang="en-US"/>
          </a:p>
        </p:txBody>
      </p:sp>
    </p:spTree>
    <p:extLst>
      <p:ext uri="{BB962C8B-B14F-4D97-AF65-F5344CB8AC3E}">
        <p14:creationId xmlns:p14="http://schemas.microsoft.com/office/powerpoint/2010/main" val="868817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28</a:t>
            </a:fld>
            <a:endParaRPr lang="en-US"/>
          </a:p>
        </p:txBody>
      </p:sp>
    </p:spTree>
    <p:extLst>
      <p:ext uri="{BB962C8B-B14F-4D97-AF65-F5344CB8AC3E}">
        <p14:creationId xmlns:p14="http://schemas.microsoft.com/office/powerpoint/2010/main" val="2393105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29</a:t>
            </a:fld>
            <a:endParaRPr lang="en-US"/>
          </a:p>
        </p:txBody>
      </p:sp>
    </p:spTree>
    <p:extLst>
      <p:ext uri="{BB962C8B-B14F-4D97-AF65-F5344CB8AC3E}">
        <p14:creationId xmlns:p14="http://schemas.microsoft.com/office/powerpoint/2010/main" val="3077034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30</a:t>
            </a:fld>
            <a:endParaRPr lang="en-US"/>
          </a:p>
        </p:txBody>
      </p:sp>
    </p:spTree>
    <p:extLst>
      <p:ext uri="{BB962C8B-B14F-4D97-AF65-F5344CB8AC3E}">
        <p14:creationId xmlns:p14="http://schemas.microsoft.com/office/powerpoint/2010/main" val="3058885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31</a:t>
            </a:fld>
            <a:endParaRPr lang="en-US"/>
          </a:p>
        </p:txBody>
      </p:sp>
    </p:spTree>
    <p:extLst>
      <p:ext uri="{BB962C8B-B14F-4D97-AF65-F5344CB8AC3E}">
        <p14:creationId xmlns:p14="http://schemas.microsoft.com/office/powerpoint/2010/main" val="3805835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32</a:t>
            </a:fld>
            <a:endParaRPr lang="en-US"/>
          </a:p>
        </p:txBody>
      </p:sp>
    </p:spTree>
    <p:extLst>
      <p:ext uri="{BB962C8B-B14F-4D97-AF65-F5344CB8AC3E}">
        <p14:creationId xmlns:p14="http://schemas.microsoft.com/office/powerpoint/2010/main" val="303131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3</a:t>
            </a:fld>
            <a:endParaRPr lang="en-US"/>
          </a:p>
        </p:txBody>
      </p:sp>
    </p:spTree>
    <p:extLst>
      <p:ext uri="{BB962C8B-B14F-4D97-AF65-F5344CB8AC3E}">
        <p14:creationId xmlns:p14="http://schemas.microsoft.com/office/powerpoint/2010/main" val="270107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4</a:t>
            </a:fld>
            <a:endParaRPr lang="en-US"/>
          </a:p>
        </p:txBody>
      </p:sp>
    </p:spTree>
    <p:extLst>
      <p:ext uri="{BB962C8B-B14F-4D97-AF65-F5344CB8AC3E}">
        <p14:creationId xmlns:p14="http://schemas.microsoft.com/office/powerpoint/2010/main" val="242002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5</a:t>
            </a:fld>
            <a:endParaRPr lang="en-US"/>
          </a:p>
        </p:txBody>
      </p:sp>
    </p:spTree>
    <p:extLst>
      <p:ext uri="{BB962C8B-B14F-4D97-AF65-F5344CB8AC3E}">
        <p14:creationId xmlns:p14="http://schemas.microsoft.com/office/powerpoint/2010/main" val="22976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6</a:t>
            </a:fld>
            <a:endParaRPr lang="en-US"/>
          </a:p>
        </p:txBody>
      </p:sp>
    </p:spTree>
    <p:extLst>
      <p:ext uri="{BB962C8B-B14F-4D97-AF65-F5344CB8AC3E}">
        <p14:creationId xmlns:p14="http://schemas.microsoft.com/office/powerpoint/2010/main" val="253388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7</a:t>
            </a:fld>
            <a:endParaRPr lang="en-US"/>
          </a:p>
        </p:txBody>
      </p:sp>
    </p:spTree>
    <p:extLst>
      <p:ext uri="{BB962C8B-B14F-4D97-AF65-F5344CB8AC3E}">
        <p14:creationId xmlns:p14="http://schemas.microsoft.com/office/powerpoint/2010/main" val="20856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8</a:t>
            </a:fld>
            <a:endParaRPr lang="en-US"/>
          </a:p>
        </p:txBody>
      </p:sp>
    </p:spTree>
    <p:extLst>
      <p:ext uri="{BB962C8B-B14F-4D97-AF65-F5344CB8AC3E}">
        <p14:creationId xmlns:p14="http://schemas.microsoft.com/office/powerpoint/2010/main" val="75382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9</a:t>
            </a:fld>
            <a:endParaRPr lang="en-US"/>
          </a:p>
        </p:txBody>
      </p:sp>
    </p:spTree>
    <p:extLst>
      <p:ext uri="{BB962C8B-B14F-4D97-AF65-F5344CB8AC3E}">
        <p14:creationId xmlns:p14="http://schemas.microsoft.com/office/powerpoint/2010/main" val="259002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04C2-AA09-4E42-B03B-AB040E9107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1E9249-1501-C947-B257-17A1D22ECD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7C4251-1D2F-3B45-BDB0-20098FB15FB6}"/>
              </a:ext>
            </a:extLst>
          </p:cNvPr>
          <p:cNvSpPr>
            <a:spLocks noGrp="1"/>
          </p:cNvSpPr>
          <p:nvPr>
            <p:ph type="dt" sz="half" idx="10"/>
          </p:nvPr>
        </p:nvSpPr>
        <p:spPr/>
        <p:txBody>
          <a:bodyPr/>
          <a:lstStyle/>
          <a:p>
            <a:fld id="{78D6C8E9-6566-0744-8A78-3EFF594FAD86}" type="datetimeFigureOut">
              <a:rPr lang="en-US" smtClean="0"/>
              <a:t>7/5/2022</a:t>
            </a:fld>
            <a:endParaRPr lang="en-US"/>
          </a:p>
        </p:txBody>
      </p:sp>
      <p:sp>
        <p:nvSpPr>
          <p:cNvPr id="5" name="Footer Placeholder 4">
            <a:extLst>
              <a:ext uri="{FF2B5EF4-FFF2-40B4-BE49-F238E27FC236}">
                <a16:creationId xmlns:a16="http://schemas.microsoft.com/office/drawing/2014/main" id="{987D8BBE-3DFA-4649-BDFE-4288C906F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DAB22-B97C-7F47-9D20-06BCF89AF7C0}"/>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346534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26D3-A7B2-D148-86C2-03C63AB03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C2321D-EC30-5C44-A9CF-AE4C6C2232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34486-B613-6944-B968-7D258036086D}"/>
              </a:ext>
            </a:extLst>
          </p:cNvPr>
          <p:cNvSpPr>
            <a:spLocks noGrp="1"/>
          </p:cNvSpPr>
          <p:nvPr>
            <p:ph type="dt" sz="half" idx="10"/>
          </p:nvPr>
        </p:nvSpPr>
        <p:spPr/>
        <p:txBody>
          <a:bodyPr/>
          <a:lstStyle/>
          <a:p>
            <a:fld id="{78D6C8E9-6566-0744-8A78-3EFF594FAD86}" type="datetimeFigureOut">
              <a:rPr lang="en-US" smtClean="0"/>
              <a:t>7/5/2022</a:t>
            </a:fld>
            <a:endParaRPr lang="en-US"/>
          </a:p>
        </p:txBody>
      </p:sp>
      <p:sp>
        <p:nvSpPr>
          <p:cNvPr id="5" name="Footer Placeholder 4">
            <a:extLst>
              <a:ext uri="{FF2B5EF4-FFF2-40B4-BE49-F238E27FC236}">
                <a16:creationId xmlns:a16="http://schemas.microsoft.com/office/drawing/2014/main" id="{FB90FD9A-D468-264B-8336-0106D5487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B8215-D70B-5347-8A23-27A21559D1D9}"/>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392540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605628-5D91-1442-83C9-36AE361586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38EAA-FB91-1044-AE00-E3D3CF902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811DD-3588-5342-A05A-03C86C443871}"/>
              </a:ext>
            </a:extLst>
          </p:cNvPr>
          <p:cNvSpPr>
            <a:spLocks noGrp="1"/>
          </p:cNvSpPr>
          <p:nvPr>
            <p:ph type="dt" sz="half" idx="10"/>
          </p:nvPr>
        </p:nvSpPr>
        <p:spPr/>
        <p:txBody>
          <a:bodyPr/>
          <a:lstStyle/>
          <a:p>
            <a:fld id="{78D6C8E9-6566-0744-8A78-3EFF594FAD86}" type="datetimeFigureOut">
              <a:rPr lang="en-US" smtClean="0"/>
              <a:t>7/5/2022</a:t>
            </a:fld>
            <a:endParaRPr lang="en-US"/>
          </a:p>
        </p:txBody>
      </p:sp>
      <p:sp>
        <p:nvSpPr>
          <p:cNvPr id="5" name="Footer Placeholder 4">
            <a:extLst>
              <a:ext uri="{FF2B5EF4-FFF2-40B4-BE49-F238E27FC236}">
                <a16:creationId xmlns:a16="http://schemas.microsoft.com/office/drawing/2014/main" id="{AB3C29A5-23AD-E64D-AE45-B64DF6AA0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D4C2C-98DF-A44A-9617-FAB54B9EC6F3}"/>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54939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3C15-ACC2-9B46-9D92-CBD1A1F700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AA6CB5-B121-DF44-A2A8-884DF344F0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5310AF-910B-9E40-AC80-257B7ADD1022}"/>
              </a:ext>
            </a:extLst>
          </p:cNvPr>
          <p:cNvSpPr>
            <a:spLocks noGrp="1"/>
          </p:cNvSpPr>
          <p:nvPr>
            <p:ph type="dt" sz="half" idx="10"/>
          </p:nvPr>
        </p:nvSpPr>
        <p:spPr/>
        <p:txBody>
          <a:bodyPr/>
          <a:lstStyle/>
          <a:p>
            <a:fld id="{85E3A961-51E7-894E-B095-CD9B8970C847}" type="datetimeFigureOut">
              <a:rPr lang="en-US" smtClean="0"/>
              <a:t>7/5/2022</a:t>
            </a:fld>
            <a:endParaRPr lang="en-US"/>
          </a:p>
        </p:txBody>
      </p:sp>
      <p:sp>
        <p:nvSpPr>
          <p:cNvPr id="5" name="Footer Placeholder 4">
            <a:extLst>
              <a:ext uri="{FF2B5EF4-FFF2-40B4-BE49-F238E27FC236}">
                <a16:creationId xmlns:a16="http://schemas.microsoft.com/office/drawing/2014/main" id="{1F3E7D8C-9EE7-E74D-8E4C-3EF17FF5F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74966-BAB5-3648-9786-211D07FE7696}"/>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309652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3B5E-490A-C24C-86F8-CB3DE71C8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36151-4FEF-1940-8D57-F6332C1238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5DFCC-CD0A-6E42-A9F1-8181C14DDB0E}"/>
              </a:ext>
            </a:extLst>
          </p:cNvPr>
          <p:cNvSpPr>
            <a:spLocks noGrp="1"/>
          </p:cNvSpPr>
          <p:nvPr>
            <p:ph type="dt" sz="half" idx="10"/>
          </p:nvPr>
        </p:nvSpPr>
        <p:spPr/>
        <p:txBody>
          <a:bodyPr/>
          <a:lstStyle/>
          <a:p>
            <a:fld id="{85E3A961-51E7-894E-B095-CD9B8970C847}" type="datetimeFigureOut">
              <a:rPr lang="en-US" smtClean="0"/>
              <a:t>7/5/2022</a:t>
            </a:fld>
            <a:endParaRPr lang="en-US"/>
          </a:p>
        </p:txBody>
      </p:sp>
      <p:sp>
        <p:nvSpPr>
          <p:cNvPr id="5" name="Footer Placeholder 4">
            <a:extLst>
              <a:ext uri="{FF2B5EF4-FFF2-40B4-BE49-F238E27FC236}">
                <a16:creationId xmlns:a16="http://schemas.microsoft.com/office/drawing/2014/main" id="{E96C9571-820B-594D-8DC6-DE77607EB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E79B2-7F4F-4B4D-BC62-53FF16E879DD}"/>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2038227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412F-42DB-E246-BFB1-A918CA6105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8FCF58-F61E-0644-B819-99F20BF33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0B033D-0972-1B4C-BFBC-37AA92E46B0E}"/>
              </a:ext>
            </a:extLst>
          </p:cNvPr>
          <p:cNvSpPr>
            <a:spLocks noGrp="1"/>
          </p:cNvSpPr>
          <p:nvPr>
            <p:ph type="dt" sz="half" idx="10"/>
          </p:nvPr>
        </p:nvSpPr>
        <p:spPr/>
        <p:txBody>
          <a:bodyPr/>
          <a:lstStyle/>
          <a:p>
            <a:fld id="{85E3A961-51E7-894E-B095-CD9B8970C847}" type="datetimeFigureOut">
              <a:rPr lang="en-US" smtClean="0"/>
              <a:t>7/5/2022</a:t>
            </a:fld>
            <a:endParaRPr lang="en-US"/>
          </a:p>
        </p:txBody>
      </p:sp>
      <p:sp>
        <p:nvSpPr>
          <p:cNvPr id="5" name="Footer Placeholder 4">
            <a:extLst>
              <a:ext uri="{FF2B5EF4-FFF2-40B4-BE49-F238E27FC236}">
                <a16:creationId xmlns:a16="http://schemas.microsoft.com/office/drawing/2014/main" id="{FD3E2B31-FCC5-B84B-8EB8-51A8CCE4D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4F942-3BC2-D545-9295-8CBEC99DD250}"/>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886157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BD73-9572-D84B-A755-151EB87103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F56EE-A168-6947-BC23-D0CD8E86B6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E73B99-7AC2-8443-8613-0CDBD9BCEE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55095-7D5D-5443-8415-7BA7F8C49338}"/>
              </a:ext>
            </a:extLst>
          </p:cNvPr>
          <p:cNvSpPr>
            <a:spLocks noGrp="1"/>
          </p:cNvSpPr>
          <p:nvPr>
            <p:ph type="dt" sz="half" idx="10"/>
          </p:nvPr>
        </p:nvSpPr>
        <p:spPr/>
        <p:txBody>
          <a:bodyPr/>
          <a:lstStyle/>
          <a:p>
            <a:fld id="{85E3A961-51E7-894E-B095-CD9B8970C847}" type="datetimeFigureOut">
              <a:rPr lang="en-US" smtClean="0"/>
              <a:t>7/5/2022</a:t>
            </a:fld>
            <a:endParaRPr lang="en-US"/>
          </a:p>
        </p:txBody>
      </p:sp>
      <p:sp>
        <p:nvSpPr>
          <p:cNvPr id="6" name="Footer Placeholder 5">
            <a:extLst>
              <a:ext uri="{FF2B5EF4-FFF2-40B4-BE49-F238E27FC236}">
                <a16:creationId xmlns:a16="http://schemas.microsoft.com/office/drawing/2014/main" id="{81AC87D1-CE17-4147-9BE1-27AB57584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631E8-13CB-8E48-8963-62BD49D7B6C4}"/>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3364385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BF88-7CC2-FE42-BFED-BD1A33D102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65827-202C-5645-AA6B-14F8C18A7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A9D47-0740-3A42-B61D-6ED80AC87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A2C852-8F0A-6B47-A0F0-B4963726E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0CC0DF-AB28-3641-A681-DF04069BAC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B180A-4B82-9B4B-845B-F7F3ABA343F6}"/>
              </a:ext>
            </a:extLst>
          </p:cNvPr>
          <p:cNvSpPr>
            <a:spLocks noGrp="1"/>
          </p:cNvSpPr>
          <p:nvPr>
            <p:ph type="dt" sz="half" idx="10"/>
          </p:nvPr>
        </p:nvSpPr>
        <p:spPr/>
        <p:txBody>
          <a:bodyPr/>
          <a:lstStyle/>
          <a:p>
            <a:fld id="{85E3A961-51E7-894E-B095-CD9B8970C847}" type="datetimeFigureOut">
              <a:rPr lang="en-US" smtClean="0"/>
              <a:t>7/5/2022</a:t>
            </a:fld>
            <a:endParaRPr lang="en-US"/>
          </a:p>
        </p:txBody>
      </p:sp>
      <p:sp>
        <p:nvSpPr>
          <p:cNvPr id="8" name="Footer Placeholder 7">
            <a:extLst>
              <a:ext uri="{FF2B5EF4-FFF2-40B4-BE49-F238E27FC236}">
                <a16:creationId xmlns:a16="http://schemas.microsoft.com/office/drawing/2014/main" id="{13BEEB71-6192-7348-AF2C-43EDEC9CA9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82760A-FC11-1349-9037-F53CE6EEB4A7}"/>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2607345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80E2-9B21-CB4F-BF78-0C1BF217D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265700-9090-8149-AFD8-8329239F0610}"/>
              </a:ext>
            </a:extLst>
          </p:cNvPr>
          <p:cNvSpPr>
            <a:spLocks noGrp="1"/>
          </p:cNvSpPr>
          <p:nvPr>
            <p:ph type="dt" sz="half" idx="10"/>
          </p:nvPr>
        </p:nvSpPr>
        <p:spPr/>
        <p:txBody>
          <a:bodyPr/>
          <a:lstStyle/>
          <a:p>
            <a:fld id="{85E3A961-51E7-894E-B095-CD9B8970C847}" type="datetimeFigureOut">
              <a:rPr lang="en-US" smtClean="0"/>
              <a:t>7/5/2022</a:t>
            </a:fld>
            <a:endParaRPr lang="en-US"/>
          </a:p>
        </p:txBody>
      </p:sp>
      <p:sp>
        <p:nvSpPr>
          <p:cNvPr id="4" name="Footer Placeholder 3">
            <a:extLst>
              <a:ext uri="{FF2B5EF4-FFF2-40B4-BE49-F238E27FC236}">
                <a16:creationId xmlns:a16="http://schemas.microsoft.com/office/drawing/2014/main" id="{5FF177B2-4B1C-7547-9E0D-CB8BF8406E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F000C4-CCFE-284B-B2C9-4E0DED596854}"/>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3217239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BF1E-2344-274A-A775-5A2620B87A1C}"/>
              </a:ext>
            </a:extLst>
          </p:cNvPr>
          <p:cNvSpPr>
            <a:spLocks noGrp="1"/>
          </p:cNvSpPr>
          <p:nvPr>
            <p:ph type="dt" sz="half" idx="10"/>
          </p:nvPr>
        </p:nvSpPr>
        <p:spPr/>
        <p:txBody>
          <a:bodyPr/>
          <a:lstStyle/>
          <a:p>
            <a:fld id="{85E3A961-51E7-894E-B095-CD9B8970C847}" type="datetimeFigureOut">
              <a:rPr lang="en-US" smtClean="0"/>
              <a:t>7/5/2022</a:t>
            </a:fld>
            <a:endParaRPr lang="en-US"/>
          </a:p>
        </p:txBody>
      </p:sp>
      <p:sp>
        <p:nvSpPr>
          <p:cNvPr id="3" name="Footer Placeholder 2">
            <a:extLst>
              <a:ext uri="{FF2B5EF4-FFF2-40B4-BE49-F238E27FC236}">
                <a16:creationId xmlns:a16="http://schemas.microsoft.com/office/drawing/2014/main" id="{DD4E32C5-6503-5743-90DD-67DC151DE3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45BC8C-86F7-6F44-A946-63EF884D55FE}"/>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1247743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4143B-DFD0-A542-924F-C928CAF73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33A205-8450-2146-A1AC-D5BD4575E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20BF52-CECF-F64D-AD37-C984B9297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637E1-245C-D349-8CDE-C4BC46E88EDF}"/>
              </a:ext>
            </a:extLst>
          </p:cNvPr>
          <p:cNvSpPr>
            <a:spLocks noGrp="1"/>
          </p:cNvSpPr>
          <p:nvPr>
            <p:ph type="dt" sz="half" idx="10"/>
          </p:nvPr>
        </p:nvSpPr>
        <p:spPr/>
        <p:txBody>
          <a:bodyPr/>
          <a:lstStyle/>
          <a:p>
            <a:fld id="{85E3A961-51E7-894E-B095-CD9B8970C847}" type="datetimeFigureOut">
              <a:rPr lang="en-US" smtClean="0"/>
              <a:t>7/5/2022</a:t>
            </a:fld>
            <a:endParaRPr lang="en-US"/>
          </a:p>
        </p:txBody>
      </p:sp>
      <p:sp>
        <p:nvSpPr>
          <p:cNvPr id="6" name="Footer Placeholder 5">
            <a:extLst>
              <a:ext uri="{FF2B5EF4-FFF2-40B4-BE49-F238E27FC236}">
                <a16:creationId xmlns:a16="http://schemas.microsoft.com/office/drawing/2014/main" id="{AD1A3C49-0AAA-EE47-A005-B2A0BD062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32EEF-3979-784B-A81E-F551A5F89111}"/>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23492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21D9-C4FA-BE48-83F5-E2A81FBC6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78F42-667F-C14A-916B-F2AA5B052F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D43B8-05A7-DD4E-B24A-4A8E4496D3BD}"/>
              </a:ext>
            </a:extLst>
          </p:cNvPr>
          <p:cNvSpPr>
            <a:spLocks noGrp="1"/>
          </p:cNvSpPr>
          <p:nvPr>
            <p:ph type="dt" sz="half" idx="10"/>
          </p:nvPr>
        </p:nvSpPr>
        <p:spPr/>
        <p:txBody>
          <a:bodyPr/>
          <a:lstStyle/>
          <a:p>
            <a:fld id="{78D6C8E9-6566-0744-8A78-3EFF594FAD86}" type="datetimeFigureOut">
              <a:rPr lang="en-US" smtClean="0"/>
              <a:t>7/5/2022</a:t>
            </a:fld>
            <a:endParaRPr lang="en-US"/>
          </a:p>
        </p:txBody>
      </p:sp>
      <p:sp>
        <p:nvSpPr>
          <p:cNvPr id="5" name="Footer Placeholder 4">
            <a:extLst>
              <a:ext uri="{FF2B5EF4-FFF2-40B4-BE49-F238E27FC236}">
                <a16:creationId xmlns:a16="http://schemas.microsoft.com/office/drawing/2014/main" id="{B9713C6E-0958-A647-B1C0-DEC24E2B9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3122-0FD7-F041-A3AE-4F06CC607BFE}"/>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3702300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423E-38D0-DF4A-9105-7D1DF871C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2C5B0-2441-8C4D-A224-625A49A25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13235-A726-D544-8485-B11360172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43D53-78F0-5B40-B3F8-826DF3524045}"/>
              </a:ext>
            </a:extLst>
          </p:cNvPr>
          <p:cNvSpPr>
            <a:spLocks noGrp="1"/>
          </p:cNvSpPr>
          <p:nvPr>
            <p:ph type="dt" sz="half" idx="10"/>
          </p:nvPr>
        </p:nvSpPr>
        <p:spPr/>
        <p:txBody>
          <a:bodyPr/>
          <a:lstStyle/>
          <a:p>
            <a:fld id="{85E3A961-51E7-894E-B095-CD9B8970C847}" type="datetimeFigureOut">
              <a:rPr lang="en-US" smtClean="0"/>
              <a:t>7/5/2022</a:t>
            </a:fld>
            <a:endParaRPr lang="en-US"/>
          </a:p>
        </p:txBody>
      </p:sp>
      <p:sp>
        <p:nvSpPr>
          <p:cNvPr id="6" name="Footer Placeholder 5">
            <a:extLst>
              <a:ext uri="{FF2B5EF4-FFF2-40B4-BE49-F238E27FC236}">
                <a16:creationId xmlns:a16="http://schemas.microsoft.com/office/drawing/2014/main" id="{003B5F98-B92C-8E46-A33E-9AFB89AA1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F1C60-75C3-B74B-8B6E-4DCD80427BC5}"/>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151098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8FC6-F120-5141-AEBC-038C0DB69A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BF4431-9BCB-5E44-BD99-54A0ED69F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26CC8-50B9-494F-B421-B215C897D0A4}"/>
              </a:ext>
            </a:extLst>
          </p:cNvPr>
          <p:cNvSpPr>
            <a:spLocks noGrp="1"/>
          </p:cNvSpPr>
          <p:nvPr>
            <p:ph type="dt" sz="half" idx="10"/>
          </p:nvPr>
        </p:nvSpPr>
        <p:spPr/>
        <p:txBody>
          <a:bodyPr/>
          <a:lstStyle/>
          <a:p>
            <a:fld id="{85E3A961-51E7-894E-B095-CD9B8970C847}" type="datetimeFigureOut">
              <a:rPr lang="en-US" smtClean="0"/>
              <a:t>7/5/2022</a:t>
            </a:fld>
            <a:endParaRPr lang="en-US"/>
          </a:p>
        </p:txBody>
      </p:sp>
      <p:sp>
        <p:nvSpPr>
          <p:cNvPr id="5" name="Footer Placeholder 4">
            <a:extLst>
              <a:ext uri="{FF2B5EF4-FFF2-40B4-BE49-F238E27FC236}">
                <a16:creationId xmlns:a16="http://schemas.microsoft.com/office/drawing/2014/main" id="{23ED7CD4-3E09-E047-A8DB-2872B7EAF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F9ED6-7854-F44B-B527-6F67582C5AAA}"/>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2536582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4DEDF7-2744-834F-A73C-DF814CBABD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E249E9-E965-5546-97F2-1729474EC7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986DA-5BD0-1347-8615-FBB508097AC8}"/>
              </a:ext>
            </a:extLst>
          </p:cNvPr>
          <p:cNvSpPr>
            <a:spLocks noGrp="1"/>
          </p:cNvSpPr>
          <p:nvPr>
            <p:ph type="dt" sz="half" idx="10"/>
          </p:nvPr>
        </p:nvSpPr>
        <p:spPr/>
        <p:txBody>
          <a:bodyPr/>
          <a:lstStyle/>
          <a:p>
            <a:fld id="{85E3A961-51E7-894E-B095-CD9B8970C847}" type="datetimeFigureOut">
              <a:rPr lang="en-US" smtClean="0"/>
              <a:t>7/5/2022</a:t>
            </a:fld>
            <a:endParaRPr lang="en-US"/>
          </a:p>
        </p:txBody>
      </p:sp>
      <p:sp>
        <p:nvSpPr>
          <p:cNvPr id="5" name="Footer Placeholder 4">
            <a:extLst>
              <a:ext uri="{FF2B5EF4-FFF2-40B4-BE49-F238E27FC236}">
                <a16:creationId xmlns:a16="http://schemas.microsoft.com/office/drawing/2014/main" id="{CB5B2D95-D648-B24D-9377-3D2DE1E09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37491-D1DA-7E4E-914E-D66D03A6505B}"/>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336059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840F-DE07-294E-ADA7-232090334E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C4B0B1-4B48-D64A-9E8C-B3D834F9D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AD671C-F321-E240-8EBD-18EF2910703C}"/>
              </a:ext>
            </a:extLst>
          </p:cNvPr>
          <p:cNvSpPr>
            <a:spLocks noGrp="1"/>
          </p:cNvSpPr>
          <p:nvPr>
            <p:ph type="dt" sz="half" idx="10"/>
          </p:nvPr>
        </p:nvSpPr>
        <p:spPr/>
        <p:txBody>
          <a:bodyPr/>
          <a:lstStyle/>
          <a:p>
            <a:fld id="{A1EE6F2F-7749-DE46-B9ED-A53F3119D824}" type="datetimeFigureOut">
              <a:rPr lang="en-US" smtClean="0"/>
              <a:t>7/5/2022</a:t>
            </a:fld>
            <a:endParaRPr lang="en-US"/>
          </a:p>
        </p:txBody>
      </p:sp>
      <p:sp>
        <p:nvSpPr>
          <p:cNvPr id="5" name="Footer Placeholder 4">
            <a:extLst>
              <a:ext uri="{FF2B5EF4-FFF2-40B4-BE49-F238E27FC236}">
                <a16:creationId xmlns:a16="http://schemas.microsoft.com/office/drawing/2014/main" id="{EBC422C3-8A6B-3142-9677-FA985F7BA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4052E-81E3-7843-9777-410A1FF9282F}"/>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2468881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1CCD-D93C-0F4C-BF17-66F4E3BD4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E3DB9-9A8A-E347-9823-C9EFF63D1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24D06-632B-7343-A7F9-F6544AB5EE66}"/>
              </a:ext>
            </a:extLst>
          </p:cNvPr>
          <p:cNvSpPr>
            <a:spLocks noGrp="1"/>
          </p:cNvSpPr>
          <p:nvPr>
            <p:ph type="dt" sz="half" idx="10"/>
          </p:nvPr>
        </p:nvSpPr>
        <p:spPr/>
        <p:txBody>
          <a:bodyPr/>
          <a:lstStyle/>
          <a:p>
            <a:fld id="{A1EE6F2F-7749-DE46-B9ED-A53F3119D824}" type="datetimeFigureOut">
              <a:rPr lang="en-US" smtClean="0"/>
              <a:t>7/5/2022</a:t>
            </a:fld>
            <a:endParaRPr lang="en-US"/>
          </a:p>
        </p:txBody>
      </p:sp>
      <p:sp>
        <p:nvSpPr>
          <p:cNvPr id="5" name="Footer Placeholder 4">
            <a:extLst>
              <a:ext uri="{FF2B5EF4-FFF2-40B4-BE49-F238E27FC236}">
                <a16:creationId xmlns:a16="http://schemas.microsoft.com/office/drawing/2014/main" id="{0A71D958-8FAB-374F-9647-F3214C593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426D2-F66E-CA48-A515-18CC89161D00}"/>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1106305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AD75-498E-C347-BFB6-B3A64EEEEB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852B6-42EA-9743-93B2-C01096827C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697D4C-01E7-DA45-BA90-D5BD82EE50AD}"/>
              </a:ext>
            </a:extLst>
          </p:cNvPr>
          <p:cNvSpPr>
            <a:spLocks noGrp="1"/>
          </p:cNvSpPr>
          <p:nvPr>
            <p:ph type="dt" sz="half" idx="10"/>
          </p:nvPr>
        </p:nvSpPr>
        <p:spPr/>
        <p:txBody>
          <a:bodyPr/>
          <a:lstStyle/>
          <a:p>
            <a:fld id="{A1EE6F2F-7749-DE46-B9ED-A53F3119D824}" type="datetimeFigureOut">
              <a:rPr lang="en-US" smtClean="0"/>
              <a:t>7/5/2022</a:t>
            </a:fld>
            <a:endParaRPr lang="en-US"/>
          </a:p>
        </p:txBody>
      </p:sp>
      <p:sp>
        <p:nvSpPr>
          <p:cNvPr id="5" name="Footer Placeholder 4">
            <a:extLst>
              <a:ext uri="{FF2B5EF4-FFF2-40B4-BE49-F238E27FC236}">
                <a16:creationId xmlns:a16="http://schemas.microsoft.com/office/drawing/2014/main" id="{17B0F5C5-E887-E844-8332-6765C5037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CE66B-5891-2946-B272-D4D394140D4D}"/>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3495425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DF49-1072-F84D-ACCB-A02AF29C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346FCE-B5EB-614D-96E8-F6AC43E915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B56ACE-F2F3-8241-853E-8D19033C96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A192AD-F082-8E45-85A1-8225156EE5C0}"/>
              </a:ext>
            </a:extLst>
          </p:cNvPr>
          <p:cNvSpPr>
            <a:spLocks noGrp="1"/>
          </p:cNvSpPr>
          <p:nvPr>
            <p:ph type="dt" sz="half" idx="10"/>
          </p:nvPr>
        </p:nvSpPr>
        <p:spPr/>
        <p:txBody>
          <a:bodyPr/>
          <a:lstStyle/>
          <a:p>
            <a:fld id="{A1EE6F2F-7749-DE46-B9ED-A53F3119D824}" type="datetimeFigureOut">
              <a:rPr lang="en-US" smtClean="0"/>
              <a:t>7/5/2022</a:t>
            </a:fld>
            <a:endParaRPr lang="en-US"/>
          </a:p>
        </p:txBody>
      </p:sp>
      <p:sp>
        <p:nvSpPr>
          <p:cNvPr id="6" name="Footer Placeholder 5">
            <a:extLst>
              <a:ext uri="{FF2B5EF4-FFF2-40B4-BE49-F238E27FC236}">
                <a16:creationId xmlns:a16="http://schemas.microsoft.com/office/drawing/2014/main" id="{690758BC-5A15-6E46-B1E4-0DF16821B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979AFF-51A2-AC49-9BE1-E1501856DF9B}"/>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3594853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0636-E6BD-CE48-BAE7-A17CD1C70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3DB8CB-818A-2A47-8DCB-4D33D3A598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D68995-0142-414B-93C6-A51CCDCEB4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E3BFA-D86F-9648-85FD-5A4BD6765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8ABC5A-71EB-6F41-BF2D-18F5E147C9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3730E-6F2B-8047-98DA-3D0CA7B2145F}"/>
              </a:ext>
            </a:extLst>
          </p:cNvPr>
          <p:cNvSpPr>
            <a:spLocks noGrp="1"/>
          </p:cNvSpPr>
          <p:nvPr>
            <p:ph type="dt" sz="half" idx="10"/>
          </p:nvPr>
        </p:nvSpPr>
        <p:spPr/>
        <p:txBody>
          <a:bodyPr/>
          <a:lstStyle/>
          <a:p>
            <a:fld id="{A1EE6F2F-7749-DE46-B9ED-A53F3119D824}" type="datetimeFigureOut">
              <a:rPr lang="en-US" smtClean="0"/>
              <a:t>7/5/2022</a:t>
            </a:fld>
            <a:endParaRPr lang="en-US"/>
          </a:p>
        </p:txBody>
      </p:sp>
      <p:sp>
        <p:nvSpPr>
          <p:cNvPr id="8" name="Footer Placeholder 7">
            <a:extLst>
              <a:ext uri="{FF2B5EF4-FFF2-40B4-BE49-F238E27FC236}">
                <a16:creationId xmlns:a16="http://schemas.microsoft.com/office/drawing/2014/main" id="{92F8A90D-4FD3-9D45-A5C2-F05320E946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AF5763-04DA-4648-9E82-3C1E99627F02}"/>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2064782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FDA2-BB07-4745-996A-3909BD90B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BFC47-9E4A-4349-AB54-401E4EC6BA91}"/>
              </a:ext>
            </a:extLst>
          </p:cNvPr>
          <p:cNvSpPr>
            <a:spLocks noGrp="1"/>
          </p:cNvSpPr>
          <p:nvPr>
            <p:ph type="dt" sz="half" idx="10"/>
          </p:nvPr>
        </p:nvSpPr>
        <p:spPr/>
        <p:txBody>
          <a:bodyPr/>
          <a:lstStyle/>
          <a:p>
            <a:fld id="{A1EE6F2F-7749-DE46-B9ED-A53F3119D824}" type="datetimeFigureOut">
              <a:rPr lang="en-US" smtClean="0"/>
              <a:t>7/5/2022</a:t>
            </a:fld>
            <a:endParaRPr lang="en-US"/>
          </a:p>
        </p:txBody>
      </p:sp>
      <p:sp>
        <p:nvSpPr>
          <p:cNvPr id="4" name="Footer Placeholder 3">
            <a:extLst>
              <a:ext uri="{FF2B5EF4-FFF2-40B4-BE49-F238E27FC236}">
                <a16:creationId xmlns:a16="http://schemas.microsoft.com/office/drawing/2014/main" id="{40BB1878-A46D-F14E-9AD4-94A52FAFBA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61CE1B-E7FA-B14A-8FA1-00E4285BE308}"/>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3391607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D314B-B12E-7643-BB29-C3DB2156B975}"/>
              </a:ext>
            </a:extLst>
          </p:cNvPr>
          <p:cNvSpPr>
            <a:spLocks noGrp="1"/>
          </p:cNvSpPr>
          <p:nvPr>
            <p:ph type="dt" sz="half" idx="10"/>
          </p:nvPr>
        </p:nvSpPr>
        <p:spPr/>
        <p:txBody>
          <a:bodyPr/>
          <a:lstStyle/>
          <a:p>
            <a:fld id="{A1EE6F2F-7749-DE46-B9ED-A53F3119D824}" type="datetimeFigureOut">
              <a:rPr lang="en-US" smtClean="0"/>
              <a:t>7/5/2022</a:t>
            </a:fld>
            <a:endParaRPr lang="en-US"/>
          </a:p>
        </p:txBody>
      </p:sp>
      <p:sp>
        <p:nvSpPr>
          <p:cNvPr id="3" name="Footer Placeholder 2">
            <a:extLst>
              <a:ext uri="{FF2B5EF4-FFF2-40B4-BE49-F238E27FC236}">
                <a16:creationId xmlns:a16="http://schemas.microsoft.com/office/drawing/2014/main" id="{B00A9BEB-C610-E140-A111-07069F8BD0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4194DA-7872-654E-9CD9-6666121E74DB}"/>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313763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9236-1504-F14F-8125-FAE97BC2C6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3CC014-E4AF-354A-AB84-7987E089C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CC9DA2-CD7E-DF43-99F7-55A9FBC8EC30}"/>
              </a:ext>
            </a:extLst>
          </p:cNvPr>
          <p:cNvSpPr>
            <a:spLocks noGrp="1"/>
          </p:cNvSpPr>
          <p:nvPr>
            <p:ph type="dt" sz="half" idx="10"/>
          </p:nvPr>
        </p:nvSpPr>
        <p:spPr/>
        <p:txBody>
          <a:bodyPr/>
          <a:lstStyle/>
          <a:p>
            <a:fld id="{78D6C8E9-6566-0744-8A78-3EFF594FAD86}" type="datetimeFigureOut">
              <a:rPr lang="en-US" smtClean="0"/>
              <a:t>7/5/2022</a:t>
            </a:fld>
            <a:endParaRPr lang="en-US"/>
          </a:p>
        </p:txBody>
      </p:sp>
      <p:sp>
        <p:nvSpPr>
          <p:cNvPr id="5" name="Footer Placeholder 4">
            <a:extLst>
              <a:ext uri="{FF2B5EF4-FFF2-40B4-BE49-F238E27FC236}">
                <a16:creationId xmlns:a16="http://schemas.microsoft.com/office/drawing/2014/main" id="{B92AC3A2-69E2-A34C-B8F9-32191F15C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53A69-4356-D245-851E-73244F92D816}"/>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4228943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E4FD-BECC-CE41-BBBE-6A23F7099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680D11-9D13-2945-A163-F3F26479C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D23F97-F259-4E41-A8CE-DF27D6E57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AFEDD-8BB5-3342-BDF7-99538EBB6541}"/>
              </a:ext>
            </a:extLst>
          </p:cNvPr>
          <p:cNvSpPr>
            <a:spLocks noGrp="1"/>
          </p:cNvSpPr>
          <p:nvPr>
            <p:ph type="dt" sz="half" idx="10"/>
          </p:nvPr>
        </p:nvSpPr>
        <p:spPr/>
        <p:txBody>
          <a:bodyPr/>
          <a:lstStyle/>
          <a:p>
            <a:fld id="{A1EE6F2F-7749-DE46-B9ED-A53F3119D824}" type="datetimeFigureOut">
              <a:rPr lang="en-US" smtClean="0"/>
              <a:t>7/5/2022</a:t>
            </a:fld>
            <a:endParaRPr lang="en-US"/>
          </a:p>
        </p:txBody>
      </p:sp>
      <p:sp>
        <p:nvSpPr>
          <p:cNvPr id="6" name="Footer Placeholder 5">
            <a:extLst>
              <a:ext uri="{FF2B5EF4-FFF2-40B4-BE49-F238E27FC236}">
                <a16:creationId xmlns:a16="http://schemas.microsoft.com/office/drawing/2014/main" id="{404BDA74-7E90-4F4F-88F1-5416B7EAE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EC7FC-06CF-414E-A262-ECB7F9BA8FC7}"/>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1800113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E6A9-E7C8-D743-988A-F503BE740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ECD268-52D0-CA4A-84AB-B3DD9600D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984DBE-203F-8A49-915D-A178794BD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1E019-A9E4-BE46-AC56-4A36B4DAEA0A}"/>
              </a:ext>
            </a:extLst>
          </p:cNvPr>
          <p:cNvSpPr>
            <a:spLocks noGrp="1"/>
          </p:cNvSpPr>
          <p:nvPr>
            <p:ph type="dt" sz="half" idx="10"/>
          </p:nvPr>
        </p:nvSpPr>
        <p:spPr/>
        <p:txBody>
          <a:bodyPr/>
          <a:lstStyle/>
          <a:p>
            <a:fld id="{A1EE6F2F-7749-DE46-B9ED-A53F3119D824}" type="datetimeFigureOut">
              <a:rPr lang="en-US" smtClean="0"/>
              <a:t>7/5/2022</a:t>
            </a:fld>
            <a:endParaRPr lang="en-US"/>
          </a:p>
        </p:txBody>
      </p:sp>
      <p:sp>
        <p:nvSpPr>
          <p:cNvPr id="6" name="Footer Placeholder 5">
            <a:extLst>
              <a:ext uri="{FF2B5EF4-FFF2-40B4-BE49-F238E27FC236}">
                <a16:creationId xmlns:a16="http://schemas.microsoft.com/office/drawing/2014/main" id="{A76C1497-2268-4C4F-ABAE-572C3D5B5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844F-CEF7-A940-8207-0F97F024C2D6}"/>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2214493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2FD3-0EE9-2A40-A6FE-C7CDBEEA89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22D541-1A4E-1A4F-A757-E35863E68F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FC592-EFE1-FB41-96A8-C3D15FFF52E7}"/>
              </a:ext>
            </a:extLst>
          </p:cNvPr>
          <p:cNvSpPr>
            <a:spLocks noGrp="1"/>
          </p:cNvSpPr>
          <p:nvPr>
            <p:ph type="dt" sz="half" idx="10"/>
          </p:nvPr>
        </p:nvSpPr>
        <p:spPr/>
        <p:txBody>
          <a:bodyPr/>
          <a:lstStyle/>
          <a:p>
            <a:fld id="{A1EE6F2F-7749-DE46-B9ED-A53F3119D824}" type="datetimeFigureOut">
              <a:rPr lang="en-US" smtClean="0"/>
              <a:t>7/5/2022</a:t>
            </a:fld>
            <a:endParaRPr lang="en-US"/>
          </a:p>
        </p:txBody>
      </p:sp>
      <p:sp>
        <p:nvSpPr>
          <p:cNvPr id="5" name="Footer Placeholder 4">
            <a:extLst>
              <a:ext uri="{FF2B5EF4-FFF2-40B4-BE49-F238E27FC236}">
                <a16:creationId xmlns:a16="http://schemas.microsoft.com/office/drawing/2014/main" id="{E1D3F3DF-881B-084E-948A-9DDD30007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8B982-C4A3-DD4D-933D-9085B36B6D08}"/>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994814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19E7D6-FBB7-8744-8411-0F5DE4B4B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536619-55AA-1C43-9825-AB12ED32B4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6C03C-2497-5A45-884D-C797BD7EEFFB}"/>
              </a:ext>
            </a:extLst>
          </p:cNvPr>
          <p:cNvSpPr>
            <a:spLocks noGrp="1"/>
          </p:cNvSpPr>
          <p:nvPr>
            <p:ph type="dt" sz="half" idx="10"/>
          </p:nvPr>
        </p:nvSpPr>
        <p:spPr/>
        <p:txBody>
          <a:bodyPr/>
          <a:lstStyle/>
          <a:p>
            <a:fld id="{A1EE6F2F-7749-DE46-B9ED-A53F3119D824}" type="datetimeFigureOut">
              <a:rPr lang="en-US" smtClean="0"/>
              <a:t>7/5/2022</a:t>
            </a:fld>
            <a:endParaRPr lang="en-US"/>
          </a:p>
        </p:txBody>
      </p:sp>
      <p:sp>
        <p:nvSpPr>
          <p:cNvPr id="5" name="Footer Placeholder 4">
            <a:extLst>
              <a:ext uri="{FF2B5EF4-FFF2-40B4-BE49-F238E27FC236}">
                <a16:creationId xmlns:a16="http://schemas.microsoft.com/office/drawing/2014/main" id="{825D0EE8-58E7-7643-925C-11A5F72BC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D720C-CE3E-E14A-9BF9-E93A9FCD00DC}"/>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1117103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4BBA-CD9F-9D4B-A688-32CDAEBB20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C2E43D-7139-AB4B-BE8A-A5CC89F10B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35D426-D7E2-094B-83BE-DC1319F1335B}"/>
              </a:ext>
            </a:extLst>
          </p:cNvPr>
          <p:cNvSpPr>
            <a:spLocks noGrp="1"/>
          </p:cNvSpPr>
          <p:nvPr>
            <p:ph type="dt" sz="half" idx="10"/>
          </p:nvPr>
        </p:nvSpPr>
        <p:spPr/>
        <p:txBody>
          <a:bodyPr/>
          <a:lstStyle/>
          <a:p>
            <a:fld id="{764205D6-F7E7-E842-974E-2A6BCDB61DD1}" type="datetimeFigureOut">
              <a:rPr lang="en-US" smtClean="0"/>
              <a:t>7/5/2022</a:t>
            </a:fld>
            <a:endParaRPr lang="en-US"/>
          </a:p>
        </p:txBody>
      </p:sp>
      <p:sp>
        <p:nvSpPr>
          <p:cNvPr id="5" name="Footer Placeholder 4">
            <a:extLst>
              <a:ext uri="{FF2B5EF4-FFF2-40B4-BE49-F238E27FC236}">
                <a16:creationId xmlns:a16="http://schemas.microsoft.com/office/drawing/2014/main" id="{04815037-761D-644D-9EFF-2ACE5861A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26F5C-31DD-FF44-83C2-E85A440B293F}"/>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3070681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F64F5-7D0B-0B4D-95F2-AC073CB59D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01EFA-2BD4-7E49-AD63-DFA8362A36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FCAE2-8C9B-7343-B2A6-9E2AADCC8256}"/>
              </a:ext>
            </a:extLst>
          </p:cNvPr>
          <p:cNvSpPr>
            <a:spLocks noGrp="1"/>
          </p:cNvSpPr>
          <p:nvPr>
            <p:ph type="dt" sz="half" idx="10"/>
          </p:nvPr>
        </p:nvSpPr>
        <p:spPr/>
        <p:txBody>
          <a:bodyPr/>
          <a:lstStyle/>
          <a:p>
            <a:fld id="{764205D6-F7E7-E842-974E-2A6BCDB61DD1}" type="datetimeFigureOut">
              <a:rPr lang="en-US" smtClean="0"/>
              <a:t>7/5/2022</a:t>
            </a:fld>
            <a:endParaRPr lang="en-US"/>
          </a:p>
        </p:txBody>
      </p:sp>
      <p:sp>
        <p:nvSpPr>
          <p:cNvPr id="5" name="Footer Placeholder 4">
            <a:extLst>
              <a:ext uri="{FF2B5EF4-FFF2-40B4-BE49-F238E27FC236}">
                <a16:creationId xmlns:a16="http://schemas.microsoft.com/office/drawing/2014/main" id="{B3DAE037-1270-A241-91A6-58C3FD242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93A14-2FA9-E545-8096-FA1D8C8E3DAB}"/>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746115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594C-CF1B-C84D-AE66-6830704987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CFEC41-AE52-924B-98B6-78BF5CDEB3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4D5CC8-9429-014A-99E1-FB422C2F841E}"/>
              </a:ext>
            </a:extLst>
          </p:cNvPr>
          <p:cNvSpPr>
            <a:spLocks noGrp="1"/>
          </p:cNvSpPr>
          <p:nvPr>
            <p:ph type="dt" sz="half" idx="10"/>
          </p:nvPr>
        </p:nvSpPr>
        <p:spPr/>
        <p:txBody>
          <a:bodyPr/>
          <a:lstStyle/>
          <a:p>
            <a:fld id="{764205D6-F7E7-E842-974E-2A6BCDB61DD1}" type="datetimeFigureOut">
              <a:rPr lang="en-US" smtClean="0"/>
              <a:t>7/5/2022</a:t>
            </a:fld>
            <a:endParaRPr lang="en-US"/>
          </a:p>
        </p:txBody>
      </p:sp>
      <p:sp>
        <p:nvSpPr>
          <p:cNvPr id="5" name="Footer Placeholder 4">
            <a:extLst>
              <a:ext uri="{FF2B5EF4-FFF2-40B4-BE49-F238E27FC236}">
                <a16:creationId xmlns:a16="http://schemas.microsoft.com/office/drawing/2014/main" id="{0DA2EF32-CEE2-974C-8715-09A52B5E1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A668D-130E-6242-B817-06C90837ACF2}"/>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615526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3B24-E26B-DF48-99DD-F9CB5A01C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FACD7-46CF-DC43-8EA0-E08C0F4CE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95312E-714E-8040-98E5-4FBCE5572C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B6464F-C2DE-D145-B0A5-1AC37BBF96C0}"/>
              </a:ext>
            </a:extLst>
          </p:cNvPr>
          <p:cNvSpPr>
            <a:spLocks noGrp="1"/>
          </p:cNvSpPr>
          <p:nvPr>
            <p:ph type="dt" sz="half" idx="10"/>
          </p:nvPr>
        </p:nvSpPr>
        <p:spPr/>
        <p:txBody>
          <a:bodyPr/>
          <a:lstStyle/>
          <a:p>
            <a:fld id="{764205D6-F7E7-E842-974E-2A6BCDB61DD1}" type="datetimeFigureOut">
              <a:rPr lang="en-US" smtClean="0"/>
              <a:t>7/5/2022</a:t>
            </a:fld>
            <a:endParaRPr lang="en-US"/>
          </a:p>
        </p:txBody>
      </p:sp>
      <p:sp>
        <p:nvSpPr>
          <p:cNvPr id="6" name="Footer Placeholder 5">
            <a:extLst>
              <a:ext uri="{FF2B5EF4-FFF2-40B4-BE49-F238E27FC236}">
                <a16:creationId xmlns:a16="http://schemas.microsoft.com/office/drawing/2014/main" id="{218C6C05-E545-134E-BE20-ECD9D8C84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FA7FA7-9156-F24F-B8C8-943DC60083BF}"/>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946656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9B50-3055-A342-9487-84A374415E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C16C59-A40D-2445-AFD4-B7FA8837D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464275-17D3-3F45-B2C8-A98A6FAA0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02D0A6-0080-4B4D-B266-6BED3E569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D6ACF-09CB-B143-A199-DEDAE41109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47FD06-5974-BE46-94A9-AB0B7D8F1AAA}"/>
              </a:ext>
            </a:extLst>
          </p:cNvPr>
          <p:cNvSpPr>
            <a:spLocks noGrp="1"/>
          </p:cNvSpPr>
          <p:nvPr>
            <p:ph type="dt" sz="half" idx="10"/>
          </p:nvPr>
        </p:nvSpPr>
        <p:spPr/>
        <p:txBody>
          <a:bodyPr/>
          <a:lstStyle/>
          <a:p>
            <a:fld id="{764205D6-F7E7-E842-974E-2A6BCDB61DD1}" type="datetimeFigureOut">
              <a:rPr lang="en-US" smtClean="0"/>
              <a:t>7/5/2022</a:t>
            </a:fld>
            <a:endParaRPr lang="en-US"/>
          </a:p>
        </p:txBody>
      </p:sp>
      <p:sp>
        <p:nvSpPr>
          <p:cNvPr id="8" name="Footer Placeholder 7">
            <a:extLst>
              <a:ext uri="{FF2B5EF4-FFF2-40B4-BE49-F238E27FC236}">
                <a16:creationId xmlns:a16="http://schemas.microsoft.com/office/drawing/2014/main" id="{5B12E18C-846D-4041-891C-D5D9FA71A9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3E7665-15D1-7340-BEF9-569F1323ED92}"/>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684402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953A-35E5-0141-88D8-BEC7E5EFB2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E69F34-C0D4-8540-A5E1-1ECC9F1F07DF}"/>
              </a:ext>
            </a:extLst>
          </p:cNvPr>
          <p:cNvSpPr>
            <a:spLocks noGrp="1"/>
          </p:cNvSpPr>
          <p:nvPr>
            <p:ph type="dt" sz="half" idx="10"/>
          </p:nvPr>
        </p:nvSpPr>
        <p:spPr/>
        <p:txBody>
          <a:bodyPr/>
          <a:lstStyle/>
          <a:p>
            <a:fld id="{764205D6-F7E7-E842-974E-2A6BCDB61DD1}" type="datetimeFigureOut">
              <a:rPr lang="en-US" smtClean="0"/>
              <a:t>7/5/2022</a:t>
            </a:fld>
            <a:endParaRPr lang="en-US"/>
          </a:p>
        </p:txBody>
      </p:sp>
      <p:sp>
        <p:nvSpPr>
          <p:cNvPr id="4" name="Footer Placeholder 3">
            <a:extLst>
              <a:ext uri="{FF2B5EF4-FFF2-40B4-BE49-F238E27FC236}">
                <a16:creationId xmlns:a16="http://schemas.microsoft.com/office/drawing/2014/main" id="{FF71C5CA-C3F5-A14D-9AD7-07A440DC76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E8F6CC-B038-DA41-8B4A-F9CA1C835EF4}"/>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18660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012B-879A-9247-A80A-6ABB62CE3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EA94F-42F8-AC46-8CE6-C6F49D84E2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FD1548-CCD3-B14B-B46B-2C833D2D87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16447-6856-E74A-8B85-2D5EF02F93DB}"/>
              </a:ext>
            </a:extLst>
          </p:cNvPr>
          <p:cNvSpPr>
            <a:spLocks noGrp="1"/>
          </p:cNvSpPr>
          <p:nvPr>
            <p:ph type="dt" sz="half" idx="10"/>
          </p:nvPr>
        </p:nvSpPr>
        <p:spPr/>
        <p:txBody>
          <a:bodyPr/>
          <a:lstStyle/>
          <a:p>
            <a:fld id="{78D6C8E9-6566-0744-8A78-3EFF594FAD86}" type="datetimeFigureOut">
              <a:rPr lang="en-US" smtClean="0"/>
              <a:t>7/5/2022</a:t>
            </a:fld>
            <a:endParaRPr lang="en-US"/>
          </a:p>
        </p:txBody>
      </p:sp>
      <p:sp>
        <p:nvSpPr>
          <p:cNvPr id="6" name="Footer Placeholder 5">
            <a:extLst>
              <a:ext uri="{FF2B5EF4-FFF2-40B4-BE49-F238E27FC236}">
                <a16:creationId xmlns:a16="http://schemas.microsoft.com/office/drawing/2014/main" id="{FC0C7632-2DFB-154D-AB70-8E4A1EDD5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75AC0-8E36-AD4A-94D6-4E776905DC0A}"/>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221397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D9541-8A41-C848-8B86-1286977DE514}"/>
              </a:ext>
            </a:extLst>
          </p:cNvPr>
          <p:cNvSpPr>
            <a:spLocks noGrp="1"/>
          </p:cNvSpPr>
          <p:nvPr>
            <p:ph type="dt" sz="half" idx="10"/>
          </p:nvPr>
        </p:nvSpPr>
        <p:spPr/>
        <p:txBody>
          <a:bodyPr/>
          <a:lstStyle/>
          <a:p>
            <a:fld id="{764205D6-F7E7-E842-974E-2A6BCDB61DD1}" type="datetimeFigureOut">
              <a:rPr lang="en-US" smtClean="0"/>
              <a:t>7/5/2022</a:t>
            </a:fld>
            <a:endParaRPr lang="en-US"/>
          </a:p>
        </p:txBody>
      </p:sp>
      <p:sp>
        <p:nvSpPr>
          <p:cNvPr id="3" name="Footer Placeholder 2">
            <a:extLst>
              <a:ext uri="{FF2B5EF4-FFF2-40B4-BE49-F238E27FC236}">
                <a16:creationId xmlns:a16="http://schemas.microsoft.com/office/drawing/2014/main" id="{9F29360E-320C-5940-99B3-36FA17948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DB8C8-D894-E144-9016-5E2B0DB73F59}"/>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878526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B7AC-0A3A-044A-BB48-32F275D06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CE506B-AF75-BF4C-8DF0-18602EDFD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EA98DB-2DC5-ED4A-9005-D6AADBED2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A5910-3A57-9A44-94D2-5B378875491C}"/>
              </a:ext>
            </a:extLst>
          </p:cNvPr>
          <p:cNvSpPr>
            <a:spLocks noGrp="1"/>
          </p:cNvSpPr>
          <p:nvPr>
            <p:ph type="dt" sz="half" idx="10"/>
          </p:nvPr>
        </p:nvSpPr>
        <p:spPr/>
        <p:txBody>
          <a:bodyPr/>
          <a:lstStyle/>
          <a:p>
            <a:fld id="{764205D6-F7E7-E842-974E-2A6BCDB61DD1}" type="datetimeFigureOut">
              <a:rPr lang="en-US" smtClean="0"/>
              <a:t>7/5/2022</a:t>
            </a:fld>
            <a:endParaRPr lang="en-US"/>
          </a:p>
        </p:txBody>
      </p:sp>
      <p:sp>
        <p:nvSpPr>
          <p:cNvPr id="6" name="Footer Placeholder 5">
            <a:extLst>
              <a:ext uri="{FF2B5EF4-FFF2-40B4-BE49-F238E27FC236}">
                <a16:creationId xmlns:a16="http://schemas.microsoft.com/office/drawing/2014/main" id="{60373F6D-E189-AB47-918E-87EA13F78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585D1-1F2B-594F-A888-D5A08597D64C}"/>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673712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0837-2AC0-0846-B8C6-B100961E8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5862E-1F4F-F844-B94A-2E1CC8F3E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C089E9-0A03-B548-8893-926F3B1EE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F9944-432F-7E46-AA3C-CD2856B2F1B4}"/>
              </a:ext>
            </a:extLst>
          </p:cNvPr>
          <p:cNvSpPr>
            <a:spLocks noGrp="1"/>
          </p:cNvSpPr>
          <p:nvPr>
            <p:ph type="dt" sz="half" idx="10"/>
          </p:nvPr>
        </p:nvSpPr>
        <p:spPr/>
        <p:txBody>
          <a:bodyPr/>
          <a:lstStyle/>
          <a:p>
            <a:fld id="{764205D6-F7E7-E842-974E-2A6BCDB61DD1}" type="datetimeFigureOut">
              <a:rPr lang="en-US" smtClean="0"/>
              <a:t>7/5/2022</a:t>
            </a:fld>
            <a:endParaRPr lang="en-US"/>
          </a:p>
        </p:txBody>
      </p:sp>
      <p:sp>
        <p:nvSpPr>
          <p:cNvPr id="6" name="Footer Placeholder 5">
            <a:extLst>
              <a:ext uri="{FF2B5EF4-FFF2-40B4-BE49-F238E27FC236}">
                <a16:creationId xmlns:a16="http://schemas.microsoft.com/office/drawing/2014/main" id="{0F61C64E-305F-D649-948D-08709FC3B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B3B8D-41F8-5647-9C20-C17CF17454E7}"/>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445425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C2A7-ADEB-8147-B553-0BD19AC93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E9098C-E509-9B4B-BB34-09288B826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37AA1-5AF4-1047-B5F7-185E2D44FC48}"/>
              </a:ext>
            </a:extLst>
          </p:cNvPr>
          <p:cNvSpPr>
            <a:spLocks noGrp="1"/>
          </p:cNvSpPr>
          <p:nvPr>
            <p:ph type="dt" sz="half" idx="10"/>
          </p:nvPr>
        </p:nvSpPr>
        <p:spPr/>
        <p:txBody>
          <a:bodyPr/>
          <a:lstStyle/>
          <a:p>
            <a:fld id="{764205D6-F7E7-E842-974E-2A6BCDB61DD1}" type="datetimeFigureOut">
              <a:rPr lang="en-US" smtClean="0"/>
              <a:t>7/5/2022</a:t>
            </a:fld>
            <a:endParaRPr lang="en-US"/>
          </a:p>
        </p:txBody>
      </p:sp>
      <p:sp>
        <p:nvSpPr>
          <p:cNvPr id="5" name="Footer Placeholder 4">
            <a:extLst>
              <a:ext uri="{FF2B5EF4-FFF2-40B4-BE49-F238E27FC236}">
                <a16:creationId xmlns:a16="http://schemas.microsoft.com/office/drawing/2014/main" id="{D05E07D4-F16E-4648-B9BB-F3650118C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1E24B-0E18-B44B-AC3E-2918D1AC2061}"/>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794703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18D65-6A97-D547-92DD-5FBEC8BB6A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B1630-7178-A24D-BCC2-0FBF74E5D6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78554-1599-3042-8BEE-E458248BB2D5}"/>
              </a:ext>
            </a:extLst>
          </p:cNvPr>
          <p:cNvSpPr>
            <a:spLocks noGrp="1"/>
          </p:cNvSpPr>
          <p:nvPr>
            <p:ph type="dt" sz="half" idx="10"/>
          </p:nvPr>
        </p:nvSpPr>
        <p:spPr/>
        <p:txBody>
          <a:bodyPr/>
          <a:lstStyle/>
          <a:p>
            <a:fld id="{764205D6-F7E7-E842-974E-2A6BCDB61DD1}" type="datetimeFigureOut">
              <a:rPr lang="en-US" smtClean="0"/>
              <a:t>7/5/2022</a:t>
            </a:fld>
            <a:endParaRPr lang="en-US"/>
          </a:p>
        </p:txBody>
      </p:sp>
      <p:sp>
        <p:nvSpPr>
          <p:cNvPr id="5" name="Footer Placeholder 4">
            <a:extLst>
              <a:ext uri="{FF2B5EF4-FFF2-40B4-BE49-F238E27FC236}">
                <a16:creationId xmlns:a16="http://schemas.microsoft.com/office/drawing/2014/main" id="{B096D25F-17D8-8F42-B2F9-BB4A1A0E8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F87DD-9198-C240-B20A-63D885EF9E93}"/>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447609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78E-C3A6-1F44-9114-57F947982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1776F5-7694-2C49-B272-7AF239134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47D30-6701-7246-B1E7-03A442705F61}"/>
              </a:ext>
            </a:extLst>
          </p:cNvPr>
          <p:cNvSpPr>
            <a:spLocks noGrp="1"/>
          </p:cNvSpPr>
          <p:nvPr>
            <p:ph type="dt" sz="half" idx="10"/>
          </p:nvPr>
        </p:nvSpPr>
        <p:spPr/>
        <p:txBody>
          <a:bodyPr/>
          <a:lstStyle/>
          <a:p>
            <a:fld id="{284D2F45-FEBB-A44F-9BB2-6FABA63D7CC4}" type="datetimeFigureOut">
              <a:rPr lang="en-US" smtClean="0"/>
              <a:t>7/5/2022</a:t>
            </a:fld>
            <a:endParaRPr lang="en-US"/>
          </a:p>
        </p:txBody>
      </p:sp>
      <p:sp>
        <p:nvSpPr>
          <p:cNvPr id="5" name="Footer Placeholder 4">
            <a:extLst>
              <a:ext uri="{FF2B5EF4-FFF2-40B4-BE49-F238E27FC236}">
                <a16:creationId xmlns:a16="http://schemas.microsoft.com/office/drawing/2014/main" id="{98DCBCD5-C4D9-634F-A29A-6C9301902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7BFAD-572F-9C4E-B94A-5BBBBE1F2C62}"/>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1825978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CBD1-4D14-FC4F-A60A-6ECDC2022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EFDDE-39B2-4C41-9795-8BFCFC08DB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71C9B-E68F-BF4F-BC70-EE484C11E970}"/>
              </a:ext>
            </a:extLst>
          </p:cNvPr>
          <p:cNvSpPr>
            <a:spLocks noGrp="1"/>
          </p:cNvSpPr>
          <p:nvPr>
            <p:ph type="dt" sz="half" idx="10"/>
          </p:nvPr>
        </p:nvSpPr>
        <p:spPr/>
        <p:txBody>
          <a:bodyPr/>
          <a:lstStyle/>
          <a:p>
            <a:fld id="{284D2F45-FEBB-A44F-9BB2-6FABA63D7CC4}" type="datetimeFigureOut">
              <a:rPr lang="en-US" smtClean="0"/>
              <a:t>7/5/2022</a:t>
            </a:fld>
            <a:endParaRPr lang="en-US"/>
          </a:p>
        </p:txBody>
      </p:sp>
      <p:sp>
        <p:nvSpPr>
          <p:cNvPr id="5" name="Footer Placeholder 4">
            <a:extLst>
              <a:ext uri="{FF2B5EF4-FFF2-40B4-BE49-F238E27FC236}">
                <a16:creationId xmlns:a16="http://schemas.microsoft.com/office/drawing/2014/main" id="{6DC57D0B-9036-7B4B-8631-DC5C9E829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04B51-CCEE-8A4B-B3F1-E145F1BDE0CF}"/>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2506798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E587-C414-F747-B843-58E3C00E07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7A151B-6C5E-A048-84DC-896ECF2A5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B98D4F-D6F4-6046-871F-EEE4EFF7B0F8}"/>
              </a:ext>
            </a:extLst>
          </p:cNvPr>
          <p:cNvSpPr>
            <a:spLocks noGrp="1"/>
          </p:cNvSpPr>
          <p:nvPr>
            <p:ph type="dt" sz="half" idx="10"/>
          </p:nvPr>
        </p:nvSpPr>
        <p:spPr/>
        <p:txBody>
          <a:bodyPr/>
          <a:lstStyle/>
          <a:p>
            <a:fld id="{284D2F45-FEBB-A44F-9BB2-6FABA63D7CC4}" type="datetimeFigureOut">
              <a:rPr lang="en-US" smtClean="0"/>
              <a:t>7/5/2022</a:t>
            </a:fld>
            <a:endParaRPr lang="en-US"/>
          </a:p>
        </p:txBody>
      </p:sp>
      <p:sp>
        <p:nvSpPr>
          <p:cNvPr id="5" name="Footer Placeholder 4">
            <a:extLst>
              <a:ext uri="{FF2B5EF4-FFF2-40B4-BE49-F238E27FC236}">
                <a16:creationId xmlns:a16="http://schemas.microsoft.com/office/drawing/2014/main" id="{1E1DD7A9-B670-8E49-8C02-75A34FC02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9E6B9-B25D-B842-99C3-E302D5630C3E}"/>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989947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A512-9594-7041-898A-9F399780E3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1A6A3C-5466-974D-A7CA-011D39EA62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62C534-EDEC-5A47-9627-F703D5F3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5344F7-8F2F-3A49-A912-90240DA0B0F4}"/>
              </a:ext>
            </a:extLst>
          </p:cNvPr>
          <p:cNvSpPr>
            <a:spLocks noGrp="1"/>
          </p:cNvSpPr>
          <p:nvPr>
            <p:ph type="dt" sz="half" idx="10"/>
          </p:nvPr>
        </p:nvSpPr>
        <p:spPr/>
        <p:txBody>
          <a:bodyPr/>
          <a:lstStyle/>
          <a:p>
            <a:fld id="{284D2F45-FEBB-A44F-9BB2-6FABA63D7CC4}" type="datetimeFigureOut">
              <a:rPr lang="en-US" smtClean="0"/>
              <a:t>7/5/2022</a:t>
            </a:fld>
            <a:endParaRPr lang="en-US"/>
          </a:p>
        </p:txBody>
      </p:sp>
      <p:sp>
        <p:nvSpPr>
          <p:cNvPr id="6" name="Footer Placeholder 5">
            <a:extLst>
              <a:ext uri="{FF2B5EF4-FFF2-40B4-BE49-F238E27FC236}">
                <a16:creationId xmlns:a16="http://schemas.microsoft.com/office/drawing/2014/main" id="{4E601B4F-C629-3546-9A42-8C962DEE7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C832ED-7A17-E84B-85B4-73BA92C9E648}"/>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643643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A0CD-76D1-654B-AA8D-1198135FEC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172759-82BD-F942-AF91-E989FB7A18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F8C2BE-B2A9-4E4B-9028-398FE87AE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F0F4A5-4509-BF43-8A62-81750B72E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43358B-8960-8549-9376-3EF4AFB608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C53670-1DC5-C940-939D-F3B4E8F51B6A}"/>
              </a:ext>
            </a:extLst>
          </p:cNvPr>
          <p:cNvSpPr>
            <a:spLocks noGrp="1"/>
          </p:cNvSpPr>
          <p:nvPr>
            <p:ph type="dt" sz="half" idx="10"/>
          </p:nvPr>
        </p:nvSpPr>
        <p:spPr/>
        <p:txBody>
          <a:bodyPr/>
          <a:lstStyle/>
          <a:p>
            <a:fld id="{284D2F45-FEBB-A44F-9BB2-6FABA63D7CC4}" type="datetimeFigureOut">
              <a:rPr lang="en-US" smtClean="0"/>
              <a:t>7/5/2022</a:t>
            </a:fld>
            <a:endParaRPr lang="en-US"/>
          </a:p>
        </p:txBody>
      </p:sp>
      <p:sp>
        <p:nvSpPr>
          <p:cNvPr id="8" name="Footer Placeholder 7">
            <a:extLst>
              <a:ext uri="{FF2B5EF4-FFF2-40B4-BE49-F238E27FC236}">
                <a16:creationId xmlns:a16="http://schemas.microsoft.com/office/drawing/2014/main" id="{D4AF46ED-3186-4641-8640-D40A8BF0A1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BB561E-0B5A-1C4E-A406-44A550304DC8}"/>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69348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8013-A70E-FC4A-A8E1-BA3AE6B3A1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A15640-34AE-304B-9A0C-EAD6595963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558DB-5747-CD4A-B10E-C389E061E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D521B4-BAF8-1C4D-BC34-F70884EC8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AB14CD-F88E-0A4C-85B9-803E57EFF0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3D279-6550-E74C-BD0B-9BE584045E3C}"/>
              </a:ext>
            </a:extLst>
          </p:cNvPr>
          <p:cNvSpPr>
            <a:spLocks noGrp="1"/>
          </p:cNvSpPr>
          <p:nvPr>
            <p:ph type="dt" sz="half" idx="10"/>
          </p:nvPr>
        </p:nvSpPr>
        <p:spPr/>
        <p:txBody>
          <a:bodyPr/>
          <a:lstStyle/>
          <a:p>
            <a:fld id="{78D6C8E9-6566-0744-8A78-3EFF594FAD86}" type="datetimeFigureOut">
              <a:rPr lang="en-US" smtClean="0"/>
              <a:t>7/5/2022</a:t>
            </a:fld>
            <a:endParaRPr lang="en-US"/>
          </a:p>
        </p:txBody>
      </p:sp>
      <p:sp>
        <p:nvSpPr>
          <p:cNvPr id="8" name="Footer Placeholder 7">
            <a:extLst>
              <a:ext uri="{FF2B5EF4-FFF2-40B4-BE49-F238E27FC236}">
                <a16:creationId xmlns:a16="http://schemas.microsoft.com/office/drawing/2014/main" id="{50158722-A14D-314E-A250-60DC6CE527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630F9E-F75C-564E-9C65-1487D7F7BC73}"/>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412640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AD95-39F6-3147-AB5E-52BA21ABCB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A66789-F1AF-CC43-8074-1D7784758F8A}"/>
              </a:ext>
            </a:extLst>
          </p:cNvPr>
          <p:cNvSpPr>
            <a:spLocks noGrp="1"/>
          </p:cNvSpPr>
          <p:nvPr>
            <p:ph type="dt" sz="half" idx="10"/>
          </p:nvPr>
        </p:nvSpPr>
        <p:spPr/>
        <p:txBody>
          <a:bodyPr/>
          <a:lstStyle/>
          <a:p>
            <a:fld id="{284D2F45-FEBB-A44F-9BB2-6FABA63D7CC4}" type="datetimeFigureOut">
              <a:rPr lang="en-US" smtClean="0"/>
              <a:t>7/5/2022</a:t>
            </a:fld>
            <a:endParaRPr lang="en-US"/>
          </a:p>
        </p:txBody>
      </p:sp>
      <p:sp>
        <p:nvSpPr>
          <p:cNvPr id="4" name="Footer Placeholder 3">
            <a:extLst>
              <a:ext uri="{FF2B5EF4-FFF2-40B4-BE49-F238E27FC236}">
                <a16:creationId xmlns:a16="http://schemas.microsoft.com/office/drawing/2014/main" id="{FA303959-5233-E44D-871D-6CB67069C9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DB21E-193D-404A-BD5B-17A03EF3D854}"/>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39028157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D71D7D-EA86-4C41-8E18-75E433B04EDB}"/>
              </a:ext>
            </a:extLst>
          </p:cNvPr>
          <p:cNvSpPr>
            <a:spLocks noGrp="1"/>
          </p:cNvSpPr>
          <p:nvPr>
            <p:ph type="dt" sz="half" idx="10"/>
          </p:nvPr>
        </p:nvSpPr>
        <p:spPr/>
        <p:txBody>
          <a:bodyPr/>
          <a:lstStyle/>
          <a:p>
            <a:fld id="{284D2F45-FEBB-A44F-9BB2-6FABA63D7CC4}" type="datetimeFigureOut">
              <a:rPr lang="en-US" smtClean="0"/>
              <a:t>7/5/2022</a:t>
            </a:fld>
            <a:endParaRPr lang="en-US"/>
          </a:p>
        </p:txBody>
      </p:sp>
      <p:sp>
        <p:nvSpPr>
          <p:cNvPr id="3" name="Footer Placeholder 2">
            <a:extLst>
              <a:ext uri="{FF2B5EF4-FFF2-40B4-BE49-F238E27FC236}">
                <a16:creationId xmlns:a16="http://schemas.microsoft.com/office/drawing/2014/main" id="{AE68D966-DAA6-EF41-A554-3F8054B578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C4E9E2-5602-1E4D-88C0-0F72B28F8DC1}"/>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3717129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708E-0197-D14F-9C16-042D5EDC9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DADFA3-604C-ED4C-A276-21952911EB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902F3-9CA0-8448-96D3-7E3BA4C86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C43FE-FB11-1946-B310-E586DA0E1A3A}"/>
              </a:ext>
            </a:extLst>
          </p:cNvPr>
          <p:cNvSpPr>
            <a:spLocks noGrp="1"/>
          </p:cNvSpPr>
          <p:nvPr>
            <p:ph type="dt" sz="half" idx="10"/>
          </p:nvPr>
        </p:nvSpPr>
        <p:spPr/>
        <p:txBody>
          <a:bodyPr/>
          <a:lstStyle/>
          <a:p>
            <a:fld id="{284D2F45-FEBB-A44F-9BB2-6FABA63D7CC4}" type="datetimeFigureOut">
              <a:rPr lang="en-US" smtClean="0"/>
              <a:t>7/5/2022</a:t>
            </a:fld>
            <a:endParaRPr lang="en-US"/>
          </a:p>
        </p:txBody>
      </p:sp>
      <p:sp>
        <p:nvSpPr>
          <p:cNvPr id="6" name="Footer Placeholder 5">
            <a:extLst>
              <a:ext uri="{FF2B5EF4-FFF2-40B4-BE49-F238E27FC236}">
                <a16:creationId xmlns:a16="http://schemas.microsoft.com/office/drawing/2014/main" id="{30D7B28E-9A73-CE42-A43F-1F9402E6C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AB846-AF8C-7C45-AD72-21F023BA2F5F}"/>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5992201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3105-9257-3242-A0F5-FFE106FEB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EA073-3EED-4443-A673-B5E10744E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B85E78-222F-F44B-BC0A-A9133D053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5552F-D227-834E-A630-6C6423709671}"/>
              </a:ext>
            </a:extLst>
          </p:cNvPr>
          <p:cNvSpPr>
            <a:spLocks noGrp="1"/>
          </p:cNvSpPr>
          <p:nvPr>
            <p:ph type="dt" sz="half" idx="10"/>
          </p:nvPr>
        </p:nvSpPr>
        <p:spPr/>
        <p:txBody>
          <a:bodyPr/>
          <a:lstStyle/>
          <a:p>
            <a:fld id="{284D2F45-FEBB-A44F-9BB2-6FABA63D7CC4}" type="datetimeFigureOut">
              <a:rPr lang="en-US" smtClean="0"/>
              <a:t>7/5/2022</a:t>
            </a:fld>
            <a:endParaRPr lang="en-US"/>
          </a:p>
        </p:txBody>
      </p:sp>
      <p:sp>
        <p:nvSpPr>
          <p:cNvPr id="6" name="Footer Placeholder 5">
            <a:extLst>
              <a:ext uri="{FF2B5EF4-FFF2-40B4-BE49-F238E27FC236}">
                <a16:creationId xmlns:a16="http://schemas.microsoft.com/office/drawing/2014/main" id="{898FFA0C-6DBE-7746-8022-455D5AA0F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16BDD-A881-5A4E-84DC-5BFCFBA85C57}"/>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3606698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6F19-C5B9-BE48-86BE-EE425E0A83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36F6D-8F48-6B4F-9360-3AD3CE864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9D379-8592-1F4E-BE7A-A49E66A77BE8}"/>
              </a:ext>
            </a:extLst>
          </p:cNvPr>
          <p:cNvSpPr>
            <a:spLocks noGrp="1"/>
          </p:cNvSpPr>
          <p:nvPr>
            <p:ph type="dt" sz="half" idx="10"/>
          </p:nvPr>
        </p:nvSpPr>
        <p:spPr/>
        <p:txBody>
          <a:bodyPr/>
          <a:lstStyle/>
          <a:p>
            <a:fld id="{284D2F45-FEBB-A44F-9BB2-6FABA63D7CC4}" type="datetimeFigureOut">
              <a:rPr lang="en-US" smtClean="0"/>
              <a:t>7/5/2022</a:t>
            </a:fld>
            <a:endParaRPr lang="en-US"/>
          </a:p>
        </p:txBody>
      </p:sp>
      <p:sp>
        <p:nvSpPr>
          <p:cNvPr id="5" name="Footer Placeholder 4">
            <a:extLst>
              <a:ext uri="{FF2B5EF4-FFF2-40B4-BE49-F238E27FC236}">
                <a16:creationId xmlns:a16="http://schemas.microsoft.com/office/drawing/2014/main" id="{83935F0E-77D4-B24E-B48A-F47BC40BC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ED7F3-D881-6B4C-A86D-0B1EC0CA9204}"/>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251561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68CF2-5E5F-C246-8716-3B4C9E0F8C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805D2-83AD-B34D-A0D7-7A6CAD1ED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A048D-5A58-7144-94E4-5AC5A679095C}"/>
              </a:ext>
            </a:extLst>
          </p:cNvPr>
          <p:cNvSpPr>
            <a:spLocks noGrp="1"/>
          </p:cNvSpPr>
          <p:nvPr>
            <p:ph type="dt" sz="half" idx="10"/>
          </p:nvPr>
        </p:nvSpPr>
        <p:spPr/>
        <p:txBody>
          <a:bodyPr/>
          <a:lstStyle/>
          <a:p>
            <a:fld id="{284D2F45-FEBB-A44F-9BB2-6FABA63D7CC4}" type="datetimeFigureOut">
              <a:rPr lang="en-US" smtClean="0"/>
              <a:t>7/5/2022</a:t>
            </a:fld>
            <a:endParaRPr lang="en-US"/>
          </a:p>
        </p:txBody>
      </p:sp>
      <p:sp>
        <p:nvSpPr>
          <p:cNvPr id="5" name="Footer Placeholder 4">
            <a:extLst>
              <a:ext uri="{FF2B5EF4-FFF2-40B4-BE49-F238E27FC236}">
                <a16:creationId xmlns:a16="http://schemas.microsoft.com/office/drawing/2014/main" id="{D91E4531-D4F3-8441-8C6A-ABEB0E71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04E6B-E995-9548-90B3-6C6E7D292DB2}"/>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375506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D5CA-4A0A-FC49-94C9-969D1DD193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846DE-A3BF-024C-941F-C7CD231F00A7}"/>
              </a:ext>
            </a:extLst>
          </p:cNvPr>
          <p:cNvSpPr>
            <a:spLocks noGrp="1"/>
          </p:cNvSpPr>
          <p:nvPr>
            <p:ph type="dt" sz="half" idx="10"/>
          </p:nvPr>
        </p:nvSpPr>
        <p:spPr/>
        <p:txBody>
          <a:bodyPr/>
          <a:lstStyle/>
          <a:p>
            <a:fld id="{78D6C8E9-6566-0744-8A78-3EFF594FAD86}" type="datetimeFigureOut">
              <a:rPr lang="en-US" smtClean="0"/>
              <a:t>7/5/2022</a:t>
            </a:fld>
            <a:endParaRPr lang="en-US"/>
          </a:p>
        </p:txBody>
      </p:sp>
      <p:sp>
        <p:nvSpPr>
          <p:cNvPr id="4" name="Footer Placeholder 3">
            <a:extLst>
              <a:ext uri="{FF2B5EF4-FFF2-40B4-BE49-F238E27FC236}">
                <a16:creationId xmlns:a16="http://schemas.microsoft.com/office/drawing/2014/main" id="{4BF195EC-DBC1-604D-A1B6-7C0C35914F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B45B4A-A6ED-C845-B757-4180633EEFD3}"/>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9238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C707A-DC3E-F045-A23F-7B7E9AE29221}"/>
              </a:ext>
            </a:extLst>
          </p:cNvPr>
          <p:cNvSpPr>
            <a:spLocks noGrp="1"/>
          </p:cNvSpPr>
          <p:nvPr>
            <p:ph type="dt" sz="half" idx="10"/>
          </p:nvPr>
        </p:nvSpPr>
        <p:spPr/>
        <p:txBody>
          <a:bodyPr/>
          <a:lstStyle/>
          <a:p>
            <a:fld id="{78D6C8E9-6566-0744-8A78-3EFF594FAD86}" type="datetimeFigureOut">
              <a:rPr lang="en-US" smtClean="0"/>
              <a:t>7/5/2022</a:t>
            </a:fld>
            <a:endParaRPr lang="en-US"/>
          </a:p>
        </p:txBody>
      </p:sp>
      <p:sp>
        <p:nvSpPr>
          <p:cNvPr id="3" name="Footer Placeholder 2">
            <a:extLst>
              <a:ext uri="{FF2B5EF4-FFF2-40B4-BE49-F238E27FC236}">
                <a16:creationId xmlns:a16="http://schemas.microsoft.com/office/drawing/2014/main" id="{8E22BD35-0EE7-D94B-902D-216D028A40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EEF490-7CE3-C941-97B0-FC8062C6F586}"/>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7061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BC2C-81B9-854F-8C06-C2E52B1B2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9C0BE-5F6B-D247-A799-92971B2BE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5239AC-19EE-614A-9D1F-70830BEC2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9F44C-171B-EF40-9F54-94518FD6AB50}"/>
              </a:ext>
            </a:extLst>
          </p:cNvPr>
          <p:cNvSpPr>
            <a:spLocks noGrp="1"/>
          </p:cNvSpPr>
          <p:nvPr>
            <p:ph type="dt" sz="half" idx="10"/>
          </p:nvPr>
        </p:nvSpPr>
        <p:spPr/>
        <p:txBody>
          <a:bodyPr/>
          <a:lstStyle/>
          <a:p>
            <a:fld id="{78D6C8E9-6566-0744-8A78-3EFF594FAD86}" type="datetimeFigureOut">
              <a:rPr lang="en-US" smtClean="0"/>
              <a:t>7/5/2022</a:t>
            </a:fld>
            <a:endParaRPr lang="en-US"/>
          </a:p>
        </p:txBody>
      </p:sp>
      <p:sp>
        <p:nvSpPr>
          <p:cNvPr id="6" name="Footer Placeholder 5">
            <a:extLst>
              <a:ext uri="{FF2B5EF4-FFF2-40B4-BE49-F238E27FC236}">
                <a16:creationId xmlns:a16="http://schemas.microsoft.com/office/drawing/2014/main" id="{3D013754-7986-4C42-83C6-2AF99DE0E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986C6-0A87-C040-BAFC-65A802ACF5FB}"/>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35538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1150-550E-8F49-ACD6-74D20B085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152CB1-F28C-654E-B2BA-9011C82CA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7F3E19-C345-B648-89C7-A4B3F2304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5DA88D-3398-EE42-BCA8-983215CFE117}"/>
              </a:ext>
            </a:extLst>
          </p:cNvPr>
          <p:cNvSpPr>
            <a:spLocks noGrp="1"/>
          </p:cNvSpPr>
          <p:nvPr>
            <p:ph type="dt" sz="half" idx="10"/>
          </p:nvPr>
        </p:nvSpPr>
        <p:spPr/>
        <p:txBody>
          <a:bodyPr/>
          <a:lstStyle/>
          <a:p>
            <a:fld id="{78D6C8E9-6566-0744-8A78-3EFF594FAD86}" type="datetimeFigureOut">
              <a:rPr lang="en-US" smtClean="0"/>
              <a:t>7/5/2022</a:t>
            </a:fld>
            <a:endParaRPr lang="en-US"/>
          </a:p>
        </p:txBody>
      </p:sp>
      <p:sp>
        <p:nvSpPr>
          <p:cNvPr id="6" name="Footer Placeholder 5">
            <a:extLst>
              <a:ext uri="{FF2B5EF4-FFF2-40B4-BE49-F238E27FC236}">
                <a16:creationId xmlns:a16="http://schemas.microsoft.com/office/drawing/2014/main" id="{55CF356E-0D01-E34D-871B-8E86283D4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A59F8-7516-134E-863D-3663FF236919}"/>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88518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EF981-C062-FB46-9FB2-80C8C5B155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C0A2FE-E012-F748-84D2-4902D9A39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AEC05-3B02-3249-A40B-B28E918C5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6C8E9-6566-0744-8A78-3EFF594FAD86}" type="datetimeFigureOut">
              <a:rPr lang="en-US" smtClean="0"/>
              <a:t>7/5/2022</a:t>
            </a:fld>
            <a:endParaRPr lang="en-US"/>
          </a:p>
        </p:txBody>
      </p:sp>
      <p:sp>
        <p:nvSpPr>
          <p:cNvPr id="5" name="Footer Placeholder 4">
            <a:extLst>
              <a:ext uri="{FF2B5EF4-FFF2-40B4-BE49-F238E27FC236}">
                <a16:creationId xmlns:a16="http://schemas.microsoft.com/office/drawing/2014/main" id="{2DEB46C2-E818-FF44-8D3D-497C215ECF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49241B-D233-0844-89AC-1175469C2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64508-5E57-7E4A-9C1D-78466B515497}" type="slidenum">
              <a:rPr lang="en-US" smtClean="0"/>
              <a:t>‹#›</a:t>
            </a:fld>
            <a:endParaRPr lang="en-US"/>
          </a:p>
        </p:txBody>
      </p:sp>
    </p:spTree>
    <p:extLst>
      <p:ext uri="{BB962C8B-B14F-4D97-AF65-F5344CB8AC3E}">
        <p14:creationId xmlns:p14="http://schemas.microsoft.com/office/powerpoint/2010/main" val="34584068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87CA91-2428-7D45-A9AF-FF1B73F24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CEE1EE-E42B-F34D-A620-28F1AE0A54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A739B-8FAD-9746-884D-F30C24036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3A961-51E7-894E-B095-CD9B8970C847}" type="datetimeFigureOut">
              <a:rPr lang="en-US" smtClean="0"/>
              <a:t>7/5/2022</a:t>
            </a:fld>
            <a:endParaRPr lang="en-US"/>
          </a:p>
        </p:txBody>
      </p:sp>
      <p:sp>
        <p:nvSpPr>
          <p:cNvPr id="5" name="Footer Placeholder 4">
            <a:extLst>
              <a:ext uri="{FF2B5EF4-FFF2-40B4-BE49-F238E27FC236}">
                <a16:creationId xmlns:a16="http://schemas.microsoft.com/office/drawing/2014/main" id="{579E23D9-0025-AA4E-95A4-70C223175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3271F1-E944-1F4D-B510-F41B72484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2993C-B36F-BE4A-8CD4-A8436B1F286F}" type="slidenum">
              <a:rPr lang="en-US" smtClean="0"/>
              <a:t>‹#›</a:t>
            </a:fld>
            <a:endParaRPr lang="en-US"/>
          </a:p>
        </p:txBody>
      </p:sp>
    </p:spTree>
    <p:extLst>
      <p:ext uri="{BB962C8B-B14F-4D97-AF65-F5344CB8AC3E}">
        <p14:creationId xmlns:p14="http://schemas.microsoft.com/office/powerpoint/2010/main" val="2367699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8BDD2-6A6B-2547-94BA-CDFC768D4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6A9E02-520B-1A4E-8FF7-CB4E333036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194C9-A3A6-D74E-9653-5416FB9E1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E6F2F-7749-DE46-B9ED-A53F3119D824}" type="datetimeFigureOut">
              <a:rPr lang="en-US" smtClean="0"/>
              <a:t>7/5/2022</a:t>
            </a:fld>
            <a:endParaRPr lang="en-US"/>
          </a:p>
        </p:txBody>
      </p:sp>
      <p:sp>
        <p:nvSpPr>
          <p:cNvPr id="5" name="Footer Placeholder 4">
            <a:extLst>
              <a:ext uri="{FF2B5EF4-FFF2-40B4-BE49-F238E27FC236}">
                <a16:creationId xmlns:a16="http://schemas.microsoft.com/office/drawing/2014/main" id="{F078D78F-38DC-B245-BBE8-58C00439A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596E2D-9F67-D945-A6FA-D202D8B5C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F57A6-2DE0-8745-BCD1-FDBA558243DC}" type="slidenum">
              <a:rPr lang="en-US" smtClean="0"/>
              <a:t>‹#›</a:t>
            </a:fld>
            <a:endParaRPr lang="en-US"/>
          </a:p>
        </p:txBody>
      </p:sp>
    </p:spTree>
    <p:extLst>
      <p:ext uri="{BB962C8B-B14F-4D97-AF65-F5344CB8AC3E}">
        <p14:creationId xmlns:p14="http://schemas.microsoft.com/office/powerpoint/2010/main" val="20311545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9118C-4EF5-7442-A4E0-BB9971719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FB97C9-17E2-E44B-A9CB-98A5DCE808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831EF-B4AA-E541-A1FC-6F0A430BE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205D6-F7E7-E842-974E-2A6BCDB61DD1}" type="datetimeFigureOut">
              <a:rPr lang="en-US" smtClean="0"/>
              <a:t>7/5/2022</a:t>
            </a:fld>
            <a:endParaRPr lang="en-US"/>
          </a:p>
        </p:txBody>
      </p:sp>
      <p:sp>
        <p:nvSpPr>
          <p:cNvPr id="5" name="Footer Placeholder 4">
            <a:extLst>
              <a:ext uri="{FF2B5EF4-FFF2-40B4-BE49-F238E27FC236}">
                <a16:creationId xmlns:a16="http://schemas.microsoft.com/office/drawing/2014/main" id="{38473600-6866-2E4F-B255-924CF5CEE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0D09C9-9260-D94A-8B81-917B32C66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1054A-9588-0F48-A698-D1CF01E8E6DA}" type="slidenum">
              <a:rPr lang="en-US" smtClean="0"/>
              <a:t>‹#›</a:t>
            </a:fld>
            <a:endParaRPr lang="en-US"/>
          </a:p>
        </p:txBody>
      </p:sp>
    </p:spTree>
    <p:extLst>
      <p:ext uri="{BB962C8B-B14F-4D97-AF65-F5344CB8AC3E}">
        <p14:creationId xmlns:p14="http://schemas.microsoft.com/office/powerpoint/2010/main" val="397324660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E26863-666E-7E42-8D81-BA422C060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61CED-1F04-E040-8CCA-FE820F252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6E12-C075-1942-A321-9AD8F5747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D2F45-FEBB-A44F-9BB2-6FABA63D7CC4}" type="datetimeFigureOut">
              <a:rPr lang="en-US" smtClean="0"/>
              <a:t>7/5/2022</a:t>
            </a:fld>
            <a:endParaRPr lang="en-US"/>
          </a:p>
        </p:txBody>
      </p:sp>
      <p:sp>
        <p:nvSpPr>
          <p:cNvPr id="5" name="Footer Placeholder 4">
            <a:extLst>
              <a:ext uri="{FF2B5EF4-FFF2-40B4-BE49-F238E27FC236}">
                <a16:creationId xmlns:a16="http://schemas.microsoft.com/office/drawing/2014/main" id="{476819DE-A07E-F24A-A440-B94ADB6D3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8DB0D5-37EF-7F4D-8558-19BA7EC4D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4C82E-1861-0D42-9B37-D5D6E0D1C5C7}" type="slidenum">
              <a:rPr lang="en-US" smtClean="0"/>
              <a:t>‹#›</a:t>
            </a:fld>
            <a:endParaRPr lang="en-US"/>
          </a:p>
        </p:txBody>
      </p:sp>
    </p:spTree>
    <p:extLst>
      <p:ext uri="{BB962C8B-B14F-4D97-AF65-F5344CB8AC3E}">
        <p14:creationId xmlns:p14="http://schemas.microsoft.com/office/powerpoint/2010/main" val="16655791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61C5E8-84D0-DF4B-8227-C24622E1A4CD}"/>
              </a:ext>
            </a:extLst>
          </p:cNvPr>
          <p:cNvSpPr>
            <a:spLocks noGrp="1"/>
          </p:cNvSpPr>
          <p:nvPr>
            <p:ph type="ctrTitle"/>
          </p:nvPr>
        </p:nvSpPr>
        <p:spPr>
          <a:xfrm>
            <a:off x="0" y="2557707"/>
            <a:ext cx="6757621" cy="2530547"/>
          </a:xfrm>
        </p:spPr>
        <p:txBody>
          <a:bodyPr>
            <a:normAutofit/>
          </a:bodyPr>
          <a:lstStyle/>
          <a:p>
            <a:r>
              <a:rPr lang="en-US" sz="5400" b="1" dirty="0">
                <a:latin typeface="Avenir Next" panose="020B0503020202020204" pitchFamily="34" charset="0"/>
              </a:rPr>
              <a:t>ABUSE OF </a:t>
            </a:r>
            <a:r>
              <a:rPr lang="en-US" sz="5400" b="1" dirty="0">
                <a:solidFill>
                  <a:srgbClr val="C00000"/>
                </a:solidFill>
                <a:latin typeface="Avenir Next" panose="020B0503020202020204" pitchFamily="34" charset="0"/>
              </a:rPr>
              <a:t>POWER</a:t>
            </a:r>
          </a:p>
        </p:txBody>
      </p:sp>
      <p:sp>
        <p:nvSpPr>
          <p:cNvPr id="6" name="Subtitle 5">
            <a:extLst>
              <a:ext uri="{FF2B5EF4-FFF2-40B4-BE49-F238E27FC236}">
                <a16:creationId xmlns:a16="http://schemas.microsoft.com/office/drawing/2014/main" id="{4EF0E6A9-D410-0F4B-B8CC-5D2BC3ACC827}"/>
              </a:ext>
            </a:extLst>
          </p:cNvPr>
          <p:cNvSpPr>
            <a:spLocks noGrp="1"/>
          </p:cNvSpPr>
          <p:nvPr>
            <p:ph type="subTitle" idx="1"/>
          </p:nvPr>
        </p:nvSpPr>
        <p:spPr>
          <a:xfrm>
            <a:off x="353867" y="5107203"/>
            <a:ext cx="4811691" cy="911347"/>
          </a:xfrm>
        </p:spPr>
        <p:txBody>
          <a:bodyPr>
            <a:normAutofit/>
          </a:bodyPr>
          <a:lstStyle/>
          <a:p>
            <a:r>
              <a:rPr lang="en-US" sz="2000" dirty="0">
                <a:latin typeface="Avenir Next LT Pro" panose="020B0504020202020204" pitchFamily="34" charset="77"/>
              </a:rPr>
              <a:t>Written by Ardis and Dick </a:t>
            </a:r>
            <a:r>
              <a:rPr lang="en-US" sz="2000" dirty="0" err="1">
                <a:latin typeface="Avenir Next LT Pro" panose="020B0504020202020204" pitchFamily="34" charset="77"/>
              </a:rPr>
              <a:t>Stenbakken</a:t>
            </a:r>
            <a:endParaRPr lang="en-US" sz="2000" dirty="0">
              <a:latin typeface="Avenir Next LT Pro" panose="020B0504020202020204" pitchFamily="34" charset="77"/>
            </a:endParaRPr>
          </a:p>
        </p:txBody>
      </p:sp>
      <p:sp>
        <p:nvSpPr>
          <p:cNvPr id="9" name="TextBox 8">
            <a:extLst>
              <a:ext uri="{FF2B5EF4-FFF2-40B4-BE49-F238E27FC236}">
                <a16:creationId xmlns:a16="http://schemas.microsoft.com/office/drawing/2014/main" id="{EEA89A8A-3072-AC42-BA5A-85CAE63B86E6}"/>
              </a:ext>
            </a:extLst>
          </p:cNvPr>
          <p:cNvSpPr txBox="1"/>
          <p:nvPr/>
        </p:nvSpPr>
        <p:spPr>
          <a:xfrm>
            <a:off x="6272464" y="5585996"/>
            <a:ext cx="4090738" cy="954107"/>
          </a:xfrm>
          <a:prstGeom prst="rect">
            <a:avLst/>
          </a:prstGeom>
          <a:noFill/>
        </p:spPr>
        <p:txBody>
          <a:bodyPr wrap="square" rtlCol="0">
            <a:spAutoFit/>
          </a:bodyPr>
          <a:lstStyle/>
          <a:p>
            <a:r>
              <a:rPr lang="en-US" sz="2000" b="1" dirty="0">
                <a:latin typeface="Avenir Next LT Pro" panose="020B0504020202020204" pitchFamily="34" charset="77"/>
              </a:rPr>
              <a:t>end</a:t>
            </a:r>
            <a:r>
              <a:rPr lang="en-US" sz="2000" b="1" dirty="0">
                <a:solidFill>
                  <a:srgbClr val="C00000"/>
                </a:solidFill>
                <a:latin typeface="Avenir Next LT Pro" panose="020B0504020202020204" pitchFamily="34" charset="77"/>
              </a:rPr>
              <a:t>it</a:t>
            </a:r>
            <a:r>
              <a:rPr lang="en-US" sz="2000" b="1" dirty="0">
                <a:latin typeface="Avenir Next LT Pro" panose="020B0504020202020204" pitchFamily="34" charset="77"/>
              </a:rPr>
              <a:t>now</a:t>
            </a:r>
            <a:r>
              <a:rPr lang="en-US" sz="2000" dirty="0">
                <a:latin typeface="Avenir Next LT Pro" panose="020B0504020202020204" pitchFamily="34" charset="77"/>
              </a:rPr>
              <a:t>® EMPHASIS DAY 2022</a:t>
            </a:r>
          </a:p>
          <a:p>
            <a:r>
              <a:rPr lang="en-US" dirty="0">
                <a:latin typeface="Avenir Next LT Pro" panose="020B0504020202020204" pitchFamily="34" charset="77"/>
              </a:rPr>
              <a:t>Prepared by General Conference Women’s Ministries Department </a:t>
            </a:r>
          </a:p>
        </p:txBody>
      </p:sp>
    </p:spTree>
    <p:extLst>
      <p:ext uri="{BB962C8B-B14F-4D97-AF65-F5344CB8AC3E}">
        <p14:creationId xmlns:p14="http://schemas.microsoft.com/office/powerpoint/2010/main" val="79174389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200" y="990945"/>
            <a:ext cx="9259957" cy="948980"/>
          </a:xfrm>
        </p:spPr>
        <p:txBody>
          <a:bodyPr/>
          <a:lstStyle/>
          <a:p>
            <a:r>
              <a:rPr lang="en-US" b="1" dirty="0">
                <a:solidFill>
                  <a:srgbClr val="C00000"/>
                </a:solidFill>
                <a:latin typeface="Avenir Next" panose="020B0503020202020204" pitchFamily="34" charset="0"/>
              </a:rPr>
              <a:t>FACTS </a:t>
            </a:r>
            <a:r>
              <a:rPr lang="en-US" b="1" dirty="0">
                <a:latin typeface="Avenir Next" panose="020B0503020202020204" pitchFamily="34" charset="0"/>
              </a:rPr>
              <a:t>TO KNOW</a:t>
            </a: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658908" y="1807696"/>
            <a:ext cx="9259957" cy="4654688"/>
          </a:xfrm>
        </p:spPr>
        <p:txBody>
          <a:bodyPr>
            <a:normAutofit/>
          </a:bodyPr>
          <a:lstStyle/>
          <a:p>
            <a:pPr>
              <a:lnSpc>
                <a:spcPct val="100000"/>
              </a:lnSpc>
            </a:pPr>
            <a:endParaRPr lang="en-US" dirty="0"/>
          </a:p>
          <a:p>
            <a:pPr>
              <a:lnSpc>
                <a:spcPct val="100000"/>
              </a:lnSpc>
            </a:pPr>
            <a:r>
              <a:rPr lang="en-US" dirty="0"/>
              <a:t>“Another factor misinterprets gospel mandate to forgive sinners. Thus, pastor sexual misconduct is viewed more as a moral lapse than as a betrayal of professional trust.” </a:t>
            </a:r>
            <a:r>
              <a:rPr lang="en-US" sz="2000" dirty="0"/>
              <a:t>— James A. Cress</a:t>
            </a:r>
          </a:p>
          <a:p>
            <a:pPr>
              <a:lnSpc>
                <a:spcPct val="100000"/>
              </a:lnSpc>
            </a:pPr>
            <a:r>
              <a:rPr lang="en-US" dirty="0"/>
              <a:t>Responding in the wrong ways makes church leader misconduct in the congregation worse. Know the guidelines.</a:t>
            </a:r>
          </a:p>
          <a:p>
            <a:pPr>
              <a:lnSpc>
                <a:spcPct val="100000"/>
              </a:lnSpc>
            </a:pPr>
            <a:r>
              <a:rPr lang="en-US" dirty="0"/>
              <a:t>The mission of the church or institution is damaged by abuse of power. Understanding the negative consequences can motivate the institution to act against leaders abusing power. </a:t>
            </a:r>
          </a:p>
        </p:txBody>
      </p:sp>
    </p:spTree>
    <p:extLst>
      <p:ext uri="{BB962C8B-B14F-4D97-AF65-F5344CB8AC3E}">
        <p14:creationId xmlns:p14="http://schemas.microsoft.com/office/powerpoint/2010/main" val="209001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D21F-2893-E044-A4DC-957138238F97}"/>
              </a:ext>
            </a:extLst>
          </p:cNvPr>
          <p:cNvSpPr>
            <a:spLocks noGrp="1"/>
          </p:cNvSpPr>
          <p:nvPr>
            <p:ph type="title"/>
          </p:nvPr>
        </p:nvSpPr>
        <p:spPr>
          <a:xfrm>
            <a:off x="838200" y="247049"/>
            <a:ext cx="9317736" cy="1012571"/>
          </a:xfrm>
        </p:spPr>
        <p:txBody>
          <a:bodyPr>
            <a:normAutofit fontScale="90000"/>
          </a:bodyPr>
          <a:lstStyle/>
          <a:p>
            <a:pPr algn="ctr"/>
            <a:r>
              <a:rPr lang="en-US" b="1" dirty="0">
                <a:solidFill>
                  <a:srgbClr val="C00000"/>
                </a:solidFill>
                <a:latin typeface="Avenir Next" panose="020B0503020202020204" pitchFamily="34" charset="0"/>
              </a:rPr>
              <a:t>STEPS </a:t>
            </a:r>
            <a:r>
              <a:rPr lang="en-US" b="1" dirty="0">
                <a:latin typeface="Avenir Next" panose="020B0503020202020204" pitchFamily="34" charset="0"/>
              </a:rPr>
              <a:t>TO AVOID </a:t>
            </a:r>
            <a:br>
              <a:rPr lang="en-US" b="1" dirty="0">
                <a:latin typeface="Avenir Next" panose="020B0503020202020204" pitchFamily="34" charset="0"/>
              </a:rPr>
            </a:br>
            <a:r>
              <a:rPr lang="en-US" b="1" dirty="0">
                <a:latin typeface="Avenir Next" panose="020B0503020202020204" pitchFamily="34" charset="0"/>
              </a:rPr>
              <a:t>FALLING INTO SIN</a:t>
            </a:r>
          </a:p>
        </p:txBody>
      </p:sp>
      <p:sp>
        <p:nvSpPr>
          <p:cNvPr id="3" name="Content Placeholder 2">
            <a:extLst>
              <a:ext uri="{FF2B5EF4-FFF2-40B4-BE49-F238E27FC236}">
                <a16:creationId xmlns:a16="http://schemas.microsoft.com/office/drawing/2014/main" id="{AF95AC59-DB3B-B14D-B6F7-2679C554A5EF}"/>
              </a:ext>
            </a:extLst>
          </p:cNvPr>
          <p:cNvSpPr>
            <a:spLocks noGrp="1"/>
          </p:cNvSpPr>
          <p:nvPr>
            <p:ph sz="half" idx="1"/>
          </p:nvPr>
        </p:nvSpPr>
        <p:spPr>
          <a:xfrm>
            <a:off x="694768" y="2040776"/>
            <a:ext cx="7574280" cy="4745507"/>
          </a:xfrm>
        </p:spPr>
        <p:txBody>
          <a:bodyPr>
            <a:normAutofit/>
          </a:bodyPr>
          <a:lstStyle/>
          <a:p>
            <a:pPr>
              <a:lnSpc>
                <a:spcPct val="100000"/>
              </a:lnSpc>
            </a:pPr>
            <a:r>
              <a:rPr lang="en-US" dirty="0"/>
              <a:t>Have an accountability partner.</a:t>
            </a:r>
          </a:p>
          <a:p>
            <a:pPr>
              <a:lnSpc>
                <a:spcPct val="100000"/>
              </a:lnSpc>
            </a:pPr>
            <a:r>
              <a:rPr lang="en-US" dirty="0"/>
              <a:t>Leave the office door open and the window uncovered.</a:t>
            </a:r>
          </a:p>
          <a:p>
            <a:pPr>
              <a:lnSpc>
                <a:spcPct val="100000"/>
              </a:lnSpc>
            </a:pPr>
            <a:r>
              <a:rPr lang="en-US" dirty="0"/>
              <a:t>Keep your desk between you and your counselee at all times as a physical barrier.</a:t>
            </a:r>
          </a:p>
          <a:p>
            <a:pPr>
              <a:lnSpc>
                <a:spcPct val="100000"/>
              </a:lnSpc>
            </a:pPr>
            <a:r>
              <a:rPr lang="en-US" dirty="0"/>
              <a:t>Avoid even casual physical contacts.</a:t>
            </a:r>
          </a:p>
          <a:p>
            <a:pPr>
              <a:lnSpc>
                <a:spcPct val="100000"/>
              </a:lnSpc>
            </a:pPr>
            <a:r>
              <a:rPr lang="en-US" dirty="0"/>
              <a:t>Counsel only with couples or with members of the same sex.</a:t>
            </a:r>
          </a:p>
          <a:p>
            <a:pPr>
              <a:lnSpc>
                <a:spcPct val="100000"/>
              </a:lnSpc>
            </a:pPr>
            <a:r>
              <a:rPr lang="en-US" dirty="0"/>
              <a:t>Never assume that you are invincible. </a:t>
            </a:r>
          </a:p>
        </p:txBody>
      </p:sp>
      <p:sp>
        <p:nvSpPr>
          <p:cNvPr id="5" name="TextBox 4">
            <a:extLst>
              <a:ext uri="{FF2B5EF4-FFF2-40B4-BE49-F238E27FC236}">
                <a16:creationId xmlns:a16="http://schemas.microsoft.com/office/drawing/2014/main" id="{51856042-486A-A245-9878-2CEC6972D7BD}"/>
              </a:ext>
            </a:extLst>
          </p:cNvPr>
          <p:cNvSpPr txBox="1"/>
          <p:nvPr/>
        </p:nvSpPr>
        <p:spPr>
          <a:xfrm>
            <a:off x="838200" y="1370024"/>
            <a:ext cx="6510528" cy="461665"/>
          </a:xfrm>
          <a:prstGeom prst="rect">
            <a:avLst/>
          </a:prstGeom>
          <a:noFill/>
        </p:spPr>
        <p:txBody>
          <a:bodyPr wrap="square" rtlCol="0">
            <a:spAutoFit/>
          </a:bodyPr>
          <a:lstStyle/>
          <a:p>
            <a:r>
              <a:rPr lang="en-US" sz="2400" dirty="0">
                <a:solidFill>
                  <a:schemeClr val="bg1"/>
                </a:solidFill>
                <a:latin typeface="Avenir Next" panose="020B0503020202020204" pitchFamily="34" charset="0"/>
              </a:rPr>
              <a:t>IF YOU ARE THE PERSON IN POWER:</a:t>
            </a:r>
          </a:p>
        </p:txBody>
      </p:sp>
    </p:spTree>
    <p:extLst>
      <p:ext uri="{BB962C8B-B14F-4D97-AF65-F5344CB8AC3E}">
        <p14:creationId xmlns:p14="http://schemas.microsoft.com/office/powerpoint/2010/main" val="257229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36F4-48F9-9741-9E8C-6079001169A1}"/>
              </a:ext>
            </a:extLst>
          </p:cNvPr>
          <p:cNvSpPr>
            <a:spLocks noGrp="1"/>
          </p:cNvSpPr>
          <p:nvPr>
            <p:ph type="title"/>
          </p:nvPr>
        </p:nvSpPr>
        <p:spPr>
          <a:xfrm>
            <a:off x="602250" y="681396"/>
            <a:ext cx="9378696" cy="1325563"/>
          </a:xfrm>
        </p:spPr>
        <p:txBody>
          <a:bodyPr>
            <a:normAutofit/>
          </a:bodyPr>
          <a:lstStyle/>
          <a:p>
            <a:r>
              <a:rPr lang="en-US" sz="4000" b="1" dirty="0">
                <a:latin typeface="Avenir Next" panose="020B0503020202020204" pitchFamily="34" charset="0"/>
              </a:rPr>
              <a:t>THE IMPORTANCE OF </a:t>
            </a:r>
            <a:br>
              <a:rPr lang="en-US" sz="4000" b="1" dirty="0">
                <a:latin typeface="Avenir Next" panose="020B0503020202020204" pitchFamily="34" charset="0"/>
              </a:rPr>
            </a:br>
            <a:r>
              <a:rPr lang="en-US" sz="4000" b="1" dirty="0">
                <a:latin typeface="Avenir Next" panose="020B0503020202020204" pitchFamily="34" charset="0"/>
              </a:rPr>
              <a:t>CHURCH </a:t>
            </a:r>
            <a:r>
              <a:rPr lang="en-US" sz="4000" b="1" dirty="0">
                <a:solidFill>
                  <a:srgbClr val="C00000"/>
                </a:solidFill>
                <a:latin typeface="Avenir Next" panose="020B0503020202020204" pitchFamily="34" charset="0"/>
              </a:rPr>
              <a:t>DISCIPLINE</a:t>
            </a:r>
          </a:p>
        </p:txBody>
      </p:sp>
      <p:sp>
        <p:nvSpPr>
          <p:cNvPr id="3" name="TextBox 2">
            <a:extLst>
              <a:ext uri="{FF2B5EF4-FFF2-40B4-BE49-F238E27FC236}">
                <a16:creationId xmlns:a16="http://schemas.microsoft.com/office/drawing/2014/main" id="{B0238900-4BCB-504A-88DD-1D324961F3D7}"/>
              </a:ext>
            </a:extLst>
          </p:cNvPr>
          <p:cNvSpPr txBox="1"/>
          <p:nvPr/>
        </p:nvSpPr>
        <p:spPr>
          <a:xfrm>
            <a:off x="514220" y="2378161"/>
            <a:ext cx="9144000" cy="3816429"/>
          </a:xfrm>
          <a:prstGeom prst="rect">
            <a:avLst/>
          </a:prstGeom>
          <a:noFill/>
        </p:spPr>
        <p:txBody>
          <a:bodyPr wrap="square" rtlCol="0">
            <a:spAutoFit/>
          </a:bodyPr>
          <a:lstStyle/>
          <a:p>
            <a:pPr marL="457200" indent="-457200">
              <a:buFont typeface="Arial" panose="020B0604020202020204" pitchFamily="34" charset="0"/>
              <a:buChar char="•"/>
            </a:pPr>
            <a:r>
              <a:rPr lang="en-US" sz="2800" dirty="0"/>
              <a:t>Most churches assume that they will never have a case of abuse. </a:t>
            </a:r>
          </a:p>
          <a:p>
            <a:pPr marL="457200" indent="-457200">
              <a:buFont typeface="Arial" panose="020B0604020202020204" pitchFamily="34" charset="0"/>
              <a:buChar char="•"/>
            </a:pPr>
            <a:r>
              <a:rPr lang="en-US" sz="2800" dirty="0"/>
              <a:t>And, therefore have no plans how to take care of the problem. </a:t>
            </a:r>
          </a:p>
          <a:p>
            <a:pPr marL="457200" indent="-457200">
              <a:buFont typeface="Arial" panose="020B0604020202020204" pitchFamily="34" charset="0"/>
              <a:buChar char="•"/>
            </a:pPr>
            <a:r>
              <a:rPr lang="en-US" sz="2800" dirty="0"/>
              <a:t>One of the most common ways of dealing with a problem of abuse of power has been to sweep it under the rug. </a:t>
            </a:r>
          </a:p>
          <a:p>
            <a:pPr marL="457200" indent="-457200">
              <a:buFont typeface="Arial" panose="020B0604020202020204" pitchFamily="34" charset="0"/>
              <a:buChar char="•"/>
            </a:pPr>
            <a:r>
              <a:rPr lang="en-US" sz="2800" dirty="0">
                <a:solidFill>
                  <a:schemeClr val="accent1">
                    <a:lumMod val="75000"/>
                  </a:schemeClr>
                </a:solidFill>
              </a:rPr>
              <a:t>But dealing with the abuser is vitally important. </a:t>
            </a:r>
          </a:p>
          <a:p>
            <a:endParaRPr lang="en-US" sz="2800" dirty="0"/>
          </a:p>
          <a:p>
            <a:endParaRPr lang="en-US" dirty="0"/>
          </a:p>
        </p:txBody>
      </p:sp>
    </p:spTree>
    <p:extLst>
      <p:ext uri="{BB962C8B-B14F-4D97-AF65-F5344CB8AC3E}">
        <p14:creationId xmlns:p14="http://schemas.microsoft.com/office/powerpoint/2010/main" val="291163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EB4BE060-56C5-1945-A929-B2EFD450222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8106FB-128D-B345-BDDA-59982F7AF602}"/>
              </a:ext>
            </a:extLst>
          </p:cNvPr>
          <p:cNvSpPr txBox="1">
            <a:spLocks/>
          </p:cNvSpPr>
          <p:nvPr/>
        </p:nvSpPr>
        <p:spPr>
          <a:xfrm>
            <a:off x="6382866" y="10740"/>
            <a:ext cx="5775960" cy="45064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100" b="1" dirty="0">
                <a:latin typeface="Avenir Next" panose="020B0503020202020204" pitchFamily="34" charset="0"/>
              </a:rPr>
              <a:t>SCRIPTURE CALLS </a:t>
            </a:r>
          </a:p>
          <a:p>
            <a:pPr algn="ctr">
              <a:spcAft>
                <a:spcPts val="600"/>
              </a:spcAft>
            </a:pPr>
            <a:r>
              <a:rPr lang="en-US" b="1" i="1" dirty="0">
                <a:solidFill>
                  <a:srgbClr val="C00000"/>
                </a:solidFill>
                <a:latin typeface="Book Antiqua" panose="02040602050305030304" pitchFamily="18" charset="0"/>
              </a:rPr>
              <a:t>for discipline</a:t>
            </a:r>
            <a:br>
              <a:rPr lang="en-US" b="1" i="1" dirty="0">
                <a:solidFill>
                  <a:srgbClr val="C00000"/>
                </a:solidFill>
                <a:latin typeface="Book Antiqua" panose="02040602050305030304" pitchFamily="18" charset="0"/>
              </a:rPr>
            </a:br>
            <a:r>
              <a:rPr lang="en-US" b="1" i="1" dirty="0">
                <a:solidFill>
                  <a:srgbClr val="C00000"/>
                </a:solidFill>
                <a:latin typeface="Book Antiqua" panose="02040602050305030304" pitchFamily="18" charset="0"/>
              </a:rPr>
              <a:t>of erring </a:t>
            </a:r>
          </a:p>
          <a:p>
            <a:pPr algn="ctr">
              <a:spcAft>
                <a:spcPts val="600"/>
              </a:spcAft>
            </a:pPr>
            <a:r>
              <a:rPr lang="en-US" sz="4100" b="1" dirty="0">
                <a:latin typeface="Avenir Next" panose="020B0503020202020204" pitchFamily="34" charset="0"/>
              </a:rPr>
              <a:t>CHURCH MEMBERS</a:t>
            </a:r>
          </a:p>
        </p:txBody>
      </p:sp>
      <p:sp>
        <p:nvSpPr>
          <p:cNvPr id="141" name="Rectangle 1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 name="Rectangle 1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5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9E56526B-EE0F-9448-9589-CC2646F5ECA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0DCA7A8-0D9F-F441-B17E-C1222361478D}"/>
              </a:ext>
            </a:extLst>
          </p:cNvPr>
          <p:cNvSpPr/>
          <p:nvPr/>
        </p:nvSpPr>
        <p:spPr>
          <a:xfrm>
            <a:off x="6513788" y="609602"/>
            <a:ext cx="5498918" cy="6122893"/>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en-US" sz="3200" b="1" dirty="0">
                <a:solidFill>
                  <a:srgbClr val="C00000"/>
                </a:solidFill>
              </a:rPr>
              <a:t>Matthew 18:15-20 </a:t>
            </a:r>
            <a:r>
              <a:rPr lang="en-US" sz="3200" dirty="0"/>
              <a:t>teaches that a sinner is to be confronted, reproved and, if they refuse to repent, excluded from the church.</a:t>
            </a:r>
          </a:p>
          <a:p>
            <a:pPr>
              <a:spcAft>
                <a:spcPts val="600"/>
              </a:spcAft>
            </a:pPr>
            <a:endParaRPr lang="en-US" sz="3200" dirty="0"/>
          </a:p>
          <a:p>
            <a:pPr indent="-228600">
              <a:spcAft>
                <a:spcPts val="600"/>
              </a:spcAft>
              <a:buFont typeface="Arial" panose="020B0604020202020204" pitchFamily="34" charset="0"/>
              <a:buChar char="•"/>
            </a:pPr>
            <a:r>
              <a:rPr lang="en-US" sz="3200" b="1" dirty="0">
                <a:solidFill>
                  <a:srgbClr val="C00000"/>
                </a:solidFill>
              </a:rPr>
              <a:t>Acts 5:1-11</a:t>
            </a:r>
            <a:r>
              <a:rPr lang="en-US" sz="3200" dirty="0"/>
              <a:t> illustrates the seriousness of sin within the church, the sensitivity of the Holy Spirit to sin, and the quick judgment of God upon sin.</a:t>
            </a:r>
          </a:p>
          <a:p>
            <a:pPr>
              <a:spcAft>
                <a:spcPts val="600"/>
              </a:spcAft>
            </a:pPr>
            <a:endParaRPr lang="en-US" sz="3200" dirty="0"/>
          </a:p>
        </p:txBody>
      </p:sp>
    </p:spTree>
    <p:extLst>
      <p:ext uri="{BB962C8B-B14F-4D97-AF65-F5344CB8AC3E}">
        <p14:creationId xmlns:p14="http://schemas.microsoft.com/office/powerpoint/2010/main" val="36427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book with glasses and a flower on top of it&#10;&#10;Description automatically generated with low confidence">
            <a:extLst>
              <a:ext uri="{FF2B5EF4-FFF2-40B4-BE49-F238E27FC236}">
                <a16:creationId xmlns:a16="http://schemas.microsoft.com/office/drawing/2014/main" id="{5E492BC3-B23D-C94D-9436-95AA8667D43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4CE363A-41F9-B242-8F64-4C093166E1C8}"/>
              </a:ext>
            </a:extLst>
          </p:cNvPr>
          <p:cNvSpPr/>
          <p:nvPr/>
        </p:nvSpPr>
        <p:spPr>
          <a:xfrm>
            <a:off x="6513787" y="1972235"/>
            <a:ext cx="5158259" cy="4285130"/>
          </a:xfrm>
          <a:prstGeom prst="rect">
            <a:avLst/>
          </a:prstGeom>
        </p:spPr>
        <p:txBody>
          <a:bodyPr vert="horz" lIns="91440" tIns="45720" rIns="91440" bIns="45720" rtlCol="0">
            <a:normAutofit/>
          </a:bodyPr>
          <a:lstStyle/>
          <a:p>
            <a:pPr indent="-228600" algn="ctr">
              <a:spcAft>
                <a:spcPts val="600"/>
              </a:spcAft>
              <a:buFont typeface="Arial" panose="020B0604020202020204" pitchFamily="34" charset="0"/>
              <a:buChar char="•"/>
            </a:pPr>
            <a:r>
              <a:rPr lang="en-US" sz="3200" b="1" dirty="0">
                <a:solidFill>
                  <a:srgbClr val="C00000"/>
                </a:solidFill>
              </a:rPr>
              <a:t>1 Corinthians 5:1-5 </a:t>
            </a:r>
            <a:r>
              <a:rPr lang="en-US" sz="3200" dirty="0"/>
              <a:t>teaches that the church's response to persistent, unrepentant sin is to grieve, deliberate, judge the sin, and exclude the unrepentant member.</a:t>
            </a:r>
          </a:p>
        </p:txBody>
      </p:sp>
    </p:spTree>
    <p:extLst>
      <p:ext uri="{BB962C8B-B14F-4D97-AF65-F5344CB8AC3E}">
        <p14:creationId xmlns:p14="http://schemas.microsoft.com/office/powerpoint/2010/main" val="149686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A949C761-FD5A-894C-8A25-F203581CC1E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A251BEA-E3DA-4443-824F-0575DAC58694}"/>
              </a:ext>
            </a:extLst>
          </p:cNvPr>
          <p:cNvSpPr/>
          <p:nvPr/>
        </p:nvSpPr>
        <p:spPr>
          <a:xfrm>
            <a:off x="7818478" y="968188"/>
            <a:ext cx="4230084" cy="5611906"/>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en-US" sz="2800" b="1" dirty="0">
                <a:solidFill>
                  <a:srgbClr val="C00000"/>
                </a:solidFill>
              </a:rPr>
              <a:t>1 Thessalonians 5:14 </a:t>
            </a:r>
            <a:r>
              <a:rPr lang="en-US" sz="2800" dirty="0"/>
              <a:t>commands us to warn the disobedient and the disorderly.</a:t>
            </a:r>
          </a:p>
          <a:p>
            <a:pPr indent="-228600">
              <a:spcAft>
                <a:spcPts val="600"/>
              </a:spcAft>
              <a:buFont typeface="Arial" panose="020B0604020202020204" pitchFamily="34" charset="0"/>
              <a:buChar char="•"/>
            </a:pPr>
            <a:r>
              <a:rPr lang="en-US" sz="2800" b="1" dirty="0">
                <a:solidFill>
                  <a:srgbClr val="C00000"/>
                </a:solidFill>
              </a:rPr>
              <a:t>2 Thessalonians 3:6-15 </a:t>
            </a:r>
            <a:r>
              <a:rPr lang="en-US" sz="2800" dirty="0"/>
              <a:t>teaches us to warn the undisciplined brother and withdraw from him.</a:t>
            </a:r>
          </a:p>
          <a:p>
            <a:pPr indent="-228600">
              <a:spcAft>
                <a:spcPts val="600"/>
              </a:spcAft>
              <a:buFont typeface="Arial" panose="020B0604020202020204" pitchFamily="34" charset="0"/>
              <a:buChar char="•"/>
            </a:pPr>
            <a:r>
              <a:rPr lang="en-US" sz="2800" b="1" dirty="0">
                <a:solidFill>
                  <a:srgbClr val="C00000"/>
                </a:solidFill>
              </a:rPr>
              <a:t>1 Timothy 5:20 </a:t>
            </a:r>
            <a:r>
              <a:rPr lang="en-US" sz="2800" dirty="0"/>
              <a:t>tells us to rebuke persistent sin publicly. </a:t>
            </a:r>
          </a:p>
        </p:txBody>
      </p:sp>
    </p:spTree>
    <p:extLst>
      <p:ext uri="{BB962C8B-B14F-4D97-AF65-F5344CB8AC3E}">
        <p14:creationId xmlns:p14="http://schemas.microsoft.com/office/powerpoint/2010/main" val="144450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BA9B9681-9F0E-A746-84D9-2AEA637A1D3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4932551-30C4-0849-9F19-81FEB9DA8A19}"/>
              </a:ext>
            </a:extLst>
          </p:cNvPr>
          <p:cNvSpPr/>
          <p:nvPr/>
        </p:nvSpPr>
        <p:spPr>
          <a:xfrm>
            <a:off x="7320465" y="806822"/>
            <a:ext cx="4530876" cy="5665696"/>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en-US" sz="2800" b="1" dirty="0">
                <a:solidFill>
                  <a:srgbClr val="C00000"/>
                </a:solidFill>
              </a:rPr>
              <a:t>Titus 1:13 </a:t>
            </a:r>
            <a:r>
              <a:rPr lang="en-US" sz="2800" dirty="0"/>
              <a:t>says to severely reprove those who teach untruth.</a:t>
            </a:r>
          </a:p>
          <a:p>
            <a:pPr indent="-228600">
              <a:spcAft>
                <a:spcPts val="600"/>
              </a:spcAft>
              <a:buFont typeface="Arial" panose="020B0604020202020204" pitchFamily="34" charset="0"/>
              <a:buChar char="•"/>
            </a:pPr>
            <a:endParaRPr lang="en-US" sz="1200" dirty="0"/>
          </a:p>
          <a:p>
            <a:pPr indent="-228600">
              <a:spcAft>
                <a:spcPts val="600"/>
              </a:spcAft>
              <a:buFont typeface="Arial" panose="020B0604020202020204" pitchFamily="34" charset="0"/>
              <a:buChar char="•"/>
            </a:pPr>
            <a:r>
              <a:rPr lang="en-US" sz="2800" b="1" dirty="0">
                <a:solidFill>
                  <a:srgbClr val="C00000"/>
                </a:solidFill>
              </a:rPr>
              <a:t>Titus 3:1</a:t>
            </a:r>
            <a:r>
              <a:rPr lang="en-US" sz="2800" b="1" dirty="0"/>
              <a:t>0</a:t>
            </a:r>
            <a:r>
              <a:rPr lang="en-US" sz="2800" dirty="0"/>
              <a:t> commands us to withdraw from a person who causes divisions, but only after adequate warning.</a:t>
            </a:r>
          </a:p>
          <a:p>
            <a:pPr>
              <a:spcAft>
                <a:spcPts val="600"/>
              </a:spcAft>
            </a:pPr>
            <a:endParaRPr lang="en-US" sz="1200" dirty="0"/>
          </a:p>
          <a:p>
            <a:pPr indent="-228600">
              <a:spcAft>
                <a:spcPts val="600"/>
              </a:spcAft>
              <a:buFont typeface="Arial" panose="020B0604020202020204" pitchFamily="34" charset="0"/>
              <a:buChar char="•"/>
            </a:pPr>
            <a:r>
              <a:rPr lang="en-US" sz="2800" b="1" dirty="0">
                <a:solidFill>
                  <a:srgbClr val="C00000"/>
                </a:solidFill>
              </a:rPr>
              <a:t>Revelation 2-3</a:t>
            </a:r>
            <a:r>
              <a:rPr lang="en-US" sz="2800" dirty="0">
                <a:solidFill>
                  <a:srgbClr val="C00000"/>
                </a:solidFill>
              </a:rPr>
              <a:t> </a:t>
            </a:r>
            <a:r>
              <a:rPr lang="en-US" sz="2800" dirty="0"/>
              <a:t>calls churches to repentance and warns of impending discipline if they refuse.</a:t>
            </a:r>
          </a:p>
        </p:txBody>
      </p:sp>
    </p:spTree>
    <p:extLst>
      <p:ext uri="{BB962C8B-B14F-4D97-AF65-F5344CB8AC3E}">
        <p14:creationId xmlns:p14="http://schemas.microsoft.com/office/powerpoint/2010/main" val="390051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6BD56-3F08-724D-9C19-C9DBDFF60048}"/>
              </a:ext>
            </a:extLst>
          </p:cNvPr>
          <p:cNvSpPr>
            <a:spLocks noGrp="1"/>
          </p:cNvSpPr>
          <p:nvPr>
            <p:ph type="title"/>
          </p:nvPr>
        </p:nvSpPr>
        <p:spPr>
          <a:xfrm>
            <a:off x="161366" y="502378"/>
            <a:ext cx="5060691" cy="3936940"/>
          </a:xfrm>
        </p:spPr>
        <p:txBody>
          <a:bodyPr vert="horz" lIns="91440" tIns="45720" rIns="91440" bIns="45720" rtlCol="0" anchor="b">
            <a:normAutofit/>
          </a:bodyPr>
          <a:lstStyle/>
          <a:p>
            <a:pPr algn="ctr">
              <a:lnSpc>
                <a:spcPct val="100000"/>
              </a:lnSpc>
            </a:pPr>
            <a:r>
              <a:rPr lang="en-US" b="1" dirty="0">
                <a:latin typeface="Avenir Next" panose="020B0503020202020204" pitchFamily="34" charset="0"/>
              </a:rPr>
              <a:t>ELLEN G. WHITE </a:t>
            </a:r>
            <a:r>
              <a:rPr lang="en-US" b="1" dirty="0">
                <a:solidFill>
                  <a:srgbClr val="C00000"/>
                </a:solidFill>
                <a:latin typeface="Avenir Next" panose="020B0503020202020204" pitchFamily="34" charset="0"/>
              </a:rPr>
              <a:t>ON THE ABUSE OF POWER</a:t>
            </a:r>
          </a:p>
        </p:txBody>
      </p:sp>
      <p:sp>
        <p:nvSpPr>
          <p:cNvPr id="7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Ellen White's Great-Great-Grandson Talks Better Food, Sex and Sleep |  Adventist Today">
            <a:extLst>
              <a:ext uri="{FF2B5EF4-FFF2-40B4-BE49-F238E27FC236}">
                <a16:creationId xmlns:a16="http://schemas.microsoft.com/office/drawing/2014/main" id="{4381C55A-11FF-DF45-9C65-B52635A490E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383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7869A-A84A-BD48-8D99-AF547DBF9318}"/>
              </a:ext>
            </a:extLst>
          </p:cNvPr>
          <p:cNvSpPr>
            <a:spLocks noGrp="1"/>
          </p:cNvSpPr>
          <p:nvPr>
            <p:ph sz="half" idx="1"/>
          </p:nvPr>
        </p:nvSpPr>
        <p:spPr>
          <a:xfrm>
            <a:off x="712694" y="2184213"/>
            <a:ext cx="9184341" cy="4351338"/>
          </a:xfrm>
        </p:spPr>
        <p:txBody>
          <a:bodyPr>
            <a:normAutofit/>
          </a:bodyPr>
          <a:lstStyle/>
          <a:p>
            <a:pPr marL="0" indent="0" algn="ctr">
              <a:lnSpc>
                <a:spcPct val="100000"/>
              </a:lnSpc>
              <a:buNone/>
            </a:pPr>
            <a:r>
              <a:rPr lang="en-US" dirty="0"/>
              <a:t>“Many who profess to be the ministers of Christ are like the sons of Eli who ministered in the sacred office and took advantage of their office to engage in crime and commit adultery, causing the people to transgress the law of God. A fearful account will such have to render when the cases of all shall pass in review before God, and they be judged according to the deeds done in the body…. Adultery is one of the terrible sins of this age. This sin exists among professed Christians of every class….” </a:t>
            </a:r>
          </a:p>
          <a:p>
            <a:pPr marL="0" indent="0" algn="ctr">
              <a:lnSpc>
                <a:spcPct val="100000"/>
              </a:lnSpc>
              <a:buNone/>
            </a:pPr>
            <a:r>
              <a:rPr lang="en-US" sz="1800" dirty="0"/>
              <a:t>—The Sin of Licentiousness, Testimonies on Sexual </a:t>
            </a:r>
            <a:r>
              <a:rPr lang="en-US" sz="1800" dirty="0" err="1"/>
              <a:t>Behaviour</a:t>
            </a:r>
            <a:r>
              <a:rPr lang="en-US" sz="1800" dirty="0"/>
              <a:t>, Adultery, and Divorce (1989), 99.2. </a:t>
            </a:r>
          </a:p>
          <a:p>
            <a:pPr>
              <a:lnSpc>
                <a:spcPct val="100000"/>
              </a:lnSpc>
            </a:pPr>
            <a:endParaRPr lang="en-US" dirty="0"/>
          </a:p>
        </p:txBody>
      </p:sp>
    </p:spTree>
    <p:extLst>
      <p:ext uri="{BB962C8B-B14F-4D97-AF65-F5344CB8AC3E}">
        <p14:creationId xmlns:p14="http://schemas.microsoft.com/office/powerpoint/2010/main" val="311922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48D1A-5758-714D-9AC3-BB36395B0BFC}"/>
              </a:ext>
            </a:extLst>
          </p:cNvPr>
          <p:cNvSpPr>
            <a:spLocks noGrp="1"/>
          </p:cNvSpPr>
          <p:nvPr>
            <p:ph type="title"/>
          </p:nvPr>
        </p:nvSpPr>
        <p:spPr>
          <a:xfrm>
            <a:off x="838200" y="895455"/>
            <a:ext cx="10515600" cy="1325563"/>
          </a:xfrm>
        </p:spPr>
        <p:txBody>
          <a:bodyPr/>
          <a:lstStyle/>
          <a:p>
            <a:r>
              <a:rPr lang="en-US" b="1" dirty="0">
                <a:latin typeface="Avenir Next" panose="020B0503020202020204" pitchFamily="34" charset="0"/>
              </a:rPr>
              <a:t>ABUSE OF </a:t>
            </a:r>
            <a:r>
              <a:rPr lang="en-US" b="1" dirty="0">
                <a:solidFill>
                  <a:schemeClr val="accent1">
                    <a:lumMod val="75000"/>
                  </a:schemeClr>
                </a:solidFill>
                <a:latin typeface="Avenir Next" panose="020B0503020202020204" pitchFamily="34" charset="0"/>
              </a:rPr>
              <a:t>POWER</a:t>
            </a:r>
          </a:p>
        </p:txBody>
      </p:sp>
      <p:sp>
        <p:nvSpPr>
          <p:cNvPr id="5" name="Content Placeholder 4">
            <a:extLst>
              <a:ext uri="{FF2B5EF4-FFF2-40B4-BE49-F238E27FC236}">
                <a16:creationId xmlns:a16="http://schemas.microsoft.com/office/drawing/2014/main" id="{C7377EA6-793F-E844-85DA-2AB69AEB9648}"/>
              </a:ext>
            </a:extLst>
          </p:cNvPr>
          <p:cNvSpPr>
            <a:spLocks noGrp="1"/>
          </p:cNvSpPr>
          <p:nvPr>
            <p:ph idx="1"/>
          </p:nvPr>
        </p:nvSpPr>
        <p:spPr>
          <a:xfrm>
            <a:off x="730626" y="1700119"/>
            <a:ext cx="8431306" cy="4351338"/>
          </a:xfrm>
        </p:spPr>
        <p:txBody>
          <a:bodyPr/>
          <a:lstStyle/>
          <a:p>
            <a:pPr>
              <a:lnSpc>
                <a:spcPct val="100000"/>
              </a:lnSpc>
            </a:pPr>
            <a:endParaRPr lang="en-US" dirty="0"/>
          </a:p>
          <a:p>
            <a:pPr>
              <a:lnSpc>
                <a:spcPct val="100000"/>
              </a:lnSpc>
            </a:pPr>
            <a:r>
              <a:rPr lang="en-US" dirty="0"/>
              <a:t>There is the problem itself, </a:t>
            </a:r>
          </a:p>
          <a:p>
            <a:pPr>
              <a:lnSpc>
                <a:spcPct val="100000"/>
              </a:lnSpc>
            </a:pPr>
            <a:r>
              <a:rPr lang="en-US" dirty="0"/>
              <a:t>what the abuse of power means,</a:t>
            </a:r>
          </a:p>
          <a:p>
            <a:pPr>
              <a:lnSpc>
                <a:spcPct val="100000"/>
              </a:lnSpc>
            </a:pPr>
            <a:r>
              <a:rPr lang="en-US" dirty="0"/>
              <a:t>how the problem is dealt with so that the problem does not become bigger, </a:t>
            </a:r>
          </a:p>
          <a:p>
            <a:pPr>
              <a:lnSpc>
                <a:spcPct val="100000"/>
              </a:lnSpc>
            </a:pPr>
            <a:r>
              <a:rPr lang="en-US" dirty="0"/>
              <a:t>what to do about the problem, </a:t>
            </a:r>
          </a:p>
          <a:p>
            <a:pPr>
              <a:lnSpc>
                <a:spcPct val="100000"/>
              </a:lnSpc>
            </a:pPr>
            <a:r>
              <a:rPr lang="en-US" dirty="0"/>
              <a:t>and how to affect restoration. </a:t>
            </a:r>
          </a:p>
          <a:p>
            <a:pPr marL="0" indent="0">
              <a:lnSpc>
                <a:spcPct val="100000"/>
              </a:lnSpc>
              <a:buNone/>
            </a:pPr>
            <a:r>
              <a:rPr lang="en-US" dirty="0"/>
              <a:t>Both the victim and the abuser need ministry.</a:t>
            </a:r>
          </a:p>
        </p:txBody>
      </p:sp>
    </p:spTree>
    <p:extLst>
      <p:ext uri="{BB962C8B-B14F-4D97-AF65-F5344CB8AC3E}">
        <p14:creationId xmlns:p14="http://schemas.microsoft.com/office/powerpoint/2010/main" val="3548013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838200" y="2020255"/>
            <a:ext cx="9183624" cy="4658921"/>
          </a:xfrm>
        </p:spPr>
        <p:txBody>
          <a:bodyPr>
            <a:normAutofit/>
          </a:bodyPr>
          <a:lstStyle/>
          <a:p>
            <a:pPr marL="0" indent="0" algn="ctr">
              <a:lnSpc>
                <a:spcPct val="100000"/>
              </a:lnSpc>
              <a:buNone/>
            </a:pPr>
            <a:endParaRPr lang="en-US" dirty="0"/>
          </a:p>
          <a:p>
            <a:pPr marL="0" indent="0" algn="ctr">
              <a:lnSpc>
                <a:spcPct val="100000"/>
              </a:lnSpc>
              <a:buNone/>
            </a:pPr>
            <a:r>
              <a:rPr lang="en-US" dirty="0"/>
              <a:t>“If a minister of the gospel does not control his baser passions, if he fails to follow the example of the apostle and so dishonors his profession and faith as to even name the indulgence of sin, our sisters who profess godliness should not for an instant flatter themselves that sin or crime loses its sinfulness in the least because their minister dares to engage in it.</a:t>
            </a:r>
          </a:p>
          <a:p>
            <a:pPr marL="0" indent="0" algn="ctr">
              <a:lnSpc>
                <a:spcPct val="100000"/>
              </a:lnSpc>
              <a:buNone/>
            </a:pPr>
            <a:endParaRPr lang="en-US" dirty="0"/>
          </a:p>
          <a:p>
            <a:pPr marL="0" indent="0" algn="ctr">
              <a:lnSpc>
                <a:spcPct val="100000"/>
              </a:lnSpc>
              <a:buNone/>
            </a:pPr>
            <a:r>
              <a:rPr lang="en-US" sz="2000" dirty="0"/>
              <a:t>(continued)</a:t>
            </a:r>
          </a:p>
        </p:txBody>
      </p:sp>
    </p:spTree>
    <p:extLst>
      <p:ext uri="{BB962C8B-B14F-4D97-AF65-F5344CB8AC3E}">
        <p14:creationId xmlns:p14="http://schemas.microsoft.com/office/powerpoint/2010/main" val="1239904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Ellen White — Adventist Peace Fellowship">
            <a:extLst>
              <a:ext uri="{FF2B5EF4-FFF2-40B4-BE49-F238E27FC236}">
                <a16:creationId xmlns:a16="http://schemas.microsoft.com/office/drawing/2014/main" id="{857E57E2-29AA-D44F-B2F7-C077FA8C979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6417734" y="-206023"/>
            <a:ext cx="5538477" cy="7521221"/>
          </a:xfrm>
        </p:spPr>
        <p:txBody>
          <a:bodyPr vert="horz" lIns="91440" tIns="45720" rIns="91440" bIns="45720" rtlCol="0">
            <a:normAutofit/>
          </a:bodyPr>
          <a:lstStyle/>
          <a:p>
            <a:pPr marL="0" indent="0" algn="ctr">
              <a:lnSpc>
                <a:spcPct val="110000"/>
              </a:lnSpc>
              <a:buNone/>
            </a:pPr>
            <a:endParaRPr lang="en-US" dirty="0"/>
          </a:p>
          <a:p>
            <a:pPr marL="0" indent="0" algn="ctr">
              <a:lnSpc>
                <a:spcPct val="110000"/>
              </a:lnSpc>
              <a:buNone/>
            </a:pPr>
            <a:r>
              <a:rPr lang="en-US" dirty="0"/>
              <a:t>The fact that men who are in responsible places show themselves to be familiar with sin should not lessen the guilt and enormity of the sin in the minds of any. Sin should appear just as sinful, just as abhorrent, as it had been heretofore regarded; and the minds of the pure and elevated should abhor and shun the one who indulges in sin, as they would flee from a serpent whose sting was deadly.”</a:t>
            </a:r>
            <a:r>
              <a:rPr lang="en-US" dirty="0">
                <a:effectLst/>
              </a:rPr>
              <a:t> </a:t>
            </a:r>
          </a:p>
          <a:p>
            <a:pPr marL="0" indent="0" algn="ctr">
              <a:lnSpc>
                <a:spcPct val="110000"/>
              </a:lnSpc>
              <a:buNone/>
            </a:pPr>
            <a:r>
              <a:rPr lang="en-US" sz="2400" dirty="0"/>
              <a:t>—</a:t>
            </a:r>
            <a:r>
              <a:rPr lang="en-US" sz="2400" i="1" dirty="0"/>
              <a:t>Testimonies for the Church</a:t>
            </a:r>
            <a:r>
              <a:rPr lang="en-US" sz="2400" dirty="0"/>
              <a:t>, vol. 2, 457.1</a:t>
            </a:r>
          </a:p>
        </p:txBody>
      </p:sp>
    </p:spTree>
    <p:extLst>
      <p:ext uri="{BB962C8B-B14F-4D97-AF65-F5344CB8AC3E}">
        <p14:creationId xmlns:p14="http://schemas.microsoft.com/office/powerpoint/2010/main" val="2064283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700176" y="1914598"/>
            <a:ext cx="9208008" cy="4617212"/>
          </a:xfrm>
        </p:spPr>
        <p:txBody>
          <a:bodyPr>
            <a:noAutofit/>
          </a:bodyPr>
          <a:lstStyle/>
          <a:p>
            <a:pPr marL="0" indent="0" algn="ctr">
              <a:lnSpc>
                <a:spcPct val="100000"/>
              </a:lnSpc>
              <a:buNone/>
            </a:pPr>
            <a:r>
              <a:rPr lang="en-US" dirty="0"/>
              <a:t>“When a man professing to keep God's holy law, and ministering in sacred things, takes advantage of the confidence his position gives him and seeks to indulge his base passions, this fact should of itself be sufficient to enable a woman professing godliness to see that, although his profession is as exalted as the heavens, an impure proposal coming from him is from Satan disguised as an angel of light. I cannot believe that the word of God is abiding in the hearts of those who so readily yield up their </a:t>
            </a:r>
            <a:r>
              <a:rPr lang="en-US" dirty="0" err="1"/>
              <a:t>innocency</a:t>
            </a:r>
            <a:r>
              <a:rPr lang="en-US" dirty="0"/>
              <a:t> and virtue upon the altar of lustful passions.”</a:t>
            </a:r>
          </a:p>
          <a:p>
            <a:pPr marL="0" indent="0" algn="ctr">
              <a:lnSpc>
                <a:spcPct val="100000"/>
              </a:lnSpc>
              <a:buNone/>
            </a:pPr>
            <a:r>
              <a:rPr lang="en-US" sz="2000" dirty="0"/>
              <a:t>—</a:t>
            </a:r>
            <a:r>
              <a:rPr lang="en-US" sz="2000" i="1" dirty="0"/>
              <a:t>Testimonies for the Church</a:t>
            </a:r>
            <a:r>
              <a:rPr lang="en-US" sz="2000" dirty="0"/>
              <a:t>, vol. 2, 457.2</a:t>
            </a:r>
          </a:p>
        </p:txBody>
      </p:sp>
    </p:spTree>
    <p:extLst>
      <p:ext uri="{BB962C8B-B14F-4D97-AF65-F5344CB8AC3E}">
        <p14:creationId xmlns:p14="http://schemas.microsoft.com/office/powerpoint/2010/main" val="3625941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70">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red flower in green plant">
            <a:extLst>
              <a:ext uri="{FF2B5EF4-FFF2-40B4-BE49-F238E27FC236}">
                <a16:creationId xmlns:a16="http://schemas.microsoft.com/office/drawing/2014/main" id="{FA9AE531-5013-7644-B764-29E63E00C95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3" name="Rectangle 72">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6C84263-149A-8644-951A-81A968E1CEF5}"/>
              </a:ext>
            </a:extLst>
          </p:cNvPr>
          <p:cNvSpPr>
            <a:spLocks noGrp="1"/>
          </p:cNvSpPr>
          <p:nvPr>
            <p:ph type="title"/>
          </p:nvPr>
        </p:nvSpPr>
        <p:spPr>
          <a:xfrm>
            <a:off x="6003783" y="52262"/>
            <a:ext cx="5243622" cy="4657761"/>
          </a:xfrm>
        </p:spPr>
        <p:txBody>
          <a:bodyPr vert="horz" lIns="91440" tIns="45720" rIns="91440" bIns="45720" rtlCol="0" anchor="b">
            <a:normAutofit/>
          </a:bodyPr>
          <a:lstStyle/>
          <a:p>
            <a:pPr algn="ctr">
              <a:lnSpc>
                <a:spcPct val="100000"/>
              </a:lnSpc>
            </a:pPr>
            <a:r>
              <a:rPr lang="en-US" sz="4800" b="1" dirty="0">
                <a:solidFill>
                  <a:srgbClr val="595959"/>
                </a:solidFill>
                <a:latin typeface="Avenir Next" panose="020B0503020202020204" pitchFamily="34" charset="0"/>
              </a:rPr>
              <a:t>MISUSE AND </a:t>
            </a:r>
            <a:br>
              <a:rPr lang="en-US" sz="4800" b="1" dirty="0">
                <a:solidFill>
                  <a:srgbClr val="595959"/>
                </a:solidFill>
                <a:latin typeface="Avenir Next" panose="020B0503020202020204" pitchFamily="34" charset="0"/>
              </a:rPr>
            </a:br>
            <a:r>
              <a:rPr lang="en-US" sz="4800" b="1" dirty="0">
                <a:solidFill>
                  <a:schemeClr val="accent6">
                    <a:lumMod val="50000"/>
                  </a:schemeClr>
                </a:solidFill>
                <a:latin typeface="Avenir Next" panose="020B0503020202020204" pitchFamily="34" charset="0"/>
              </a:rPr>
              <a:t>ABUSE OF POWER</a:t>
            </a:r>
            <a:br>
              <a:rPr lang="en-US" b="1" dirty="0">
                <a:solidFill>
                  <a:schemeClr val="accent6">
                    <a:lumMod val="50000"/>
                  </a:schemeClr>
                </a:solidFill>
                <a:latin typeface="Avenir Next" panose="020B0503020202020204" pitchFamily="34" charset="0"/>
              </a:rPr>
            </a:br>
            <a:r>
              <a:rPr lang="en-US" sz="2400" b="1" dirty="0">
                <a:solidFill>
                  <a:srgbClr val="595959"/>
                </a:solidFill>
                <a:latin typeface="Avenir Next" panose="020B0503020202020204" pitchFamily="34" charset="0"/>
              </a:rPr>
              <a:t>Chapters 2 through 4 of 1 Samuel</a:t>
            </a:r>
            <a:endParaRPr lang="en-US" b="1" dirty="0">
              <a:solidFill>
                <a:srgbClr val="595959"/>
              </a:solidFill>
              <a:latin typeface="Avenir Next" panose="020B0503020202020204" pitchFamily="34" charset="0"/>
            </a:endParaRPr>
          </a:p>
        </p:txBody>
      </p:sp>
    </p:spTree>
    <p:extLst>
      <p:ext uri="{BB962C8B-B14F-4D97-AF65-F5344CB8AC3E}">
        <p14:creationId xmlns:p14="http://schemas.microsoft.com/office/powerpoint/2010/main" val="3207763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4EC18-7C56-7E47-9E38-F309BFB889D6}"/>
              </a:ext>
            </a:extLst>
          </p:cNvPr>
          <p:cNvSpPr>
            <a:spLocks noGrp="1"/>
          </p:cNvSpPr>
          <p:nvPr>
            <p:ph sz="half" idx="1"/>
          </p:nvPr>
        </p:nvSpPr>
        <p:spPr>
          <a:xfrm>
            <a:off x="734681" y="1825624"/>
            <a:ext cx="9047673" cy="5161771"/>
          </a:xfrm>
        </p:spPr>
        <p:txBody>
          <a:bodyPr>
            <a:normAutofit lnSpcReduction="10000"/>
          </a:bodyPr>
          <a:lstStyle/>
          <a:p>
            <a:pPr marL="0" indent="0">
              <a:lnSpc>
                <a:spcPct val="110000"/>
              </a:lnSpc>
              <a:buNone/>
            </a:pPr>
            <a:r>
              <a:rPr lang="en-US" dirty="0">
                <a:solidFill>
                  <a:srgbClr val="C00000"/>
                </a:solidFill>
              </a:rPr>
              <a:t>I Samuel 2</a:t>
            </a:r>
          </a:p>
          <a:p>
            <a:pPr>
              <a:lnSpc>
                <a:spcPct val="110000"/>
              </a:lnSpc>
            </a:pPr>
            <a:r>
              <a:rPr lang="en-US" b="1" dirty="0">
                <a:solidFill>
                  <a:schemeClr val="accent6">
                    <a:lumMod val="50000"/>
                  </a:schemeClr>
                </a:solidFill>
              </a:rPr>
              <a:t>2:3: “The Lord is a God who knows </a:t>
            </a:r>
            <a:r>
              <a:rPr lang="en-US" dirty="0"/>
              <a:t>and by him deeds are weighed.” </a:t>
            </a:r>
            <a:r>
              <a:rPr lang="en-US" i="1" dirty="0"/>
              <a:t>(This sets the stage for the warnings to be gained from what follows)</a:t>
            </a:r>
          </a:p>
          <a:p>
            <a:pPr>
              <a:lnSpc>
                <a:spcPct val="110000"/>
              </a:lnSpc>
            </a:pPr>
            <a:r>
              <a:rPr lang="en-US" b="1" dirty="0">
                <a:solidFill>
                  <a:schemeClr val="accent6">
                    <a:lumMod val="50000"/>
                  </a:schemeClr>
                </a:solidFill>
              </a:rPr>
              <a:t>2:9, 10: “It is not by strength that one prevails.</a:t>
            </a:r>
            <a:r>
              <a:rPr lang="en-US" dirty="0"/>
              <a:t> Those who oppose the Lord will be shattered. </a:t>
            </a:r>
            <a:r>
              <a:rPr lang="en-US" i="1" dirty="0"/>
              <a:t>(Again, this is a warning and an introduction to what will be shared)</a:t>
            </a:r>
          </a:p>
          <a:p>
            <a:pPr>
              <a:lnSpc>
                <a:spcPct val="110000"/>
              </a:lnSpc>
            </a:pPr>
            <a:r>
              <a:rPr lang="en-US" b="1" dirty="0">
                <a:solidFill>
                  <a:schemeClr val="accent6">
                    <a:lumMod val="50000"/>
                  </a:schemeClr>
                </a:solidFill>
              </a:rPr>
              <a:t>2:12: “Eli’s sons had no regard for (did not know) the Lord.” </a:t>
            </a:r>
            <a:r>
              <a:rPr lang="en-US" i="1" dirty="0"/>
              <a:t>(In other words, they were not real. They were fakes pretending to be religious leaders; religious abuse)</a:t>
            </a:r>
            <a:endParaRPr lang="en-US" dirty="0"/>
          </a:p>
          <a:p>
            <a:pPr marL="0" indent="0">
              <a:lnSpc>
                <a:spcPct val="110000"/>
              </a:lnSpc>
              <a:buNone/>
            </a:pPr>
            <a:endParaRPr lang="en-US" dirty="0"/>
          </a:p>
          <a:p>
            <a:pPr>
              <a:lnSpc>
                <a:spcPct val="110000"/>
              </a:lnSpc>
            </a:pPr>
            <a:endParaRPr lang="en-US" dirty="0"/>
          </a:p>
        </p:txBody>
      </p:sp>
    </p:spTree>
    <p:extLst>
      <p:ext uri="{BB962C8B-B14F-4D97-AF65-F5344CB8AC3E}">
        <p14:creationId xmlns:p14="http://schemas.microsoft.com/office/powerpoint/2010/main" val="349400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838200" y="2011362"/>
            <a:ext cx="9334500" cy="4846638"/>
          </a:xfrm>
        </p:spPr>
        <p:txBody>
          <a:bodyPr>
            <a:normAutofit/>
          </a:bodyPr>
          <a:lstStyle/>
          <a:p>
            <a:pPr marL="0" indent="0">
              <a:lnSpc>
                <a:spcPct val="100000"/>
              </a:lnSpc>
              <a:buNone/>
            </a:pPr>
            <a:r>
              <a:rPr lang="en-US" dirty="0">
                <a:solidFill>
                  <a:srgbClr val="C00000"/>
                </a:solidFill>
              </a:rPr>
              <a:t>I Samuel 2</a:t>
            </a:r>
          </a:p>
          <a:p>
            <a:pPr>
              <a:lnSpc>
                <a:spcPct val="100000"/>
              </a:lnSpc>
            </a:pPr>
            <a:r>
              <a:rPr lang="en-US" b="1" dirty="0">
                <a:solidFill>
                  <a:schemeClr val="accent6">
                    <a:lumMod val="50000"/>
                  </a:schemeClr>
                </a:solidFill>
              </a:rPr>
              <a:t>2:12-16: They intimidated the people</a:t>
            </a:r>
            <a:r>
              <a:rPr lang="en-US" dirty="0"/>
              <a:t> and essentially robbed them. They had no regard for the people. </a:t>
            </a:r>
            <a:r>
              <a:rPr lang="en-US" i="1" dirty="0"/>
              <a:t>(positional and religious abuse)</a:t>
            </a:r>
          </a:p>
          <a:p>
            <a:pPr>
              <a:lnSpc>
                <a:spcPct val="100000"/>
              </a:lnSpc>
            </a:pPr>
            <a:r>
              <a:rPr lang="en-US" b="1" dirty="0">
                <a:solidFill>
                  <a:schemeClr val="accent6">
                    <a:lumMod val="50000"/>
                  </a:schemeClr>
                </a:solidFill>
              </a:rPr>
              <a:t>2:17: The abusive behavior is labeled as sin.</a:t>
            </a:r>
          </a:p>
          <a:p>
            <a:pPr>
              <a:lnSpc>
                <a:spcPct val="100000"/>
              </a:lnSpc>
            </a:pPr>
            <a:r>
              <a:rPr lang="en-US" b="1" dirty="0">
                <a:solidFill>
                  <a:schemeClr val="accent6">
                    <a:lumMod val="50000"/>
                  </a:schemeClr>
                </a:solidFill>
              </a:rPr>
              <a:t>2:22-25: They had no regard for the women who served at the temple.</a:t>
            </a:r>
            <a:r>
              <a:rPr lang="en-US" dirty="0">
                <a:solidFill>
                  <a:schemeClr val="accent6">
                    <a:lumMod val="50000"/>
                  </a:schemeClr>
                </a:solidFill>
              </a:rPr>
              <a:t> </a:t>
            </a:r>
            <a:r>
              <a:rPr lang="en-US" dirty="0"/>
              <a:t>They used their position to be sexually and religiously abusive. </a:t>
            </a:r>
            <a:r>
              <a:rPr lang="en-US" i="1" dirty="0"/>
              <a:t>(positional, sexual, and religious abuse)</a:t>
            </a:r>
          </a:p>
        </p:txBody>
      </p:sp>
    </p:spTree>
    <p:extLst>
      <p:ext uri="{BB962C8B-B14F-4D97-AF65-F5344CB8AC3E}">
        <p14:creationId xmlns:p14="http://schemas.microsoft.com/office/powerpoint/2010/main" val="4276680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769188" y="2351658"/>
            <a:ext cx="9334500" cy="3617823"/>
          </a:xfrm>
        </p:spPr>
        <p:txBody>
          <a:bodyPr/>
          <a:lstStyle/>
          <a:p>
            <a:pPr marL="0" indent="0">
              <a:lnSpc>
                <a:spcPct val="100000"/>
              </a:lnSpc>
              <a:buNone/>
            </a:pPr>
            <a:r>
              <a:rPr lang="en-US" dirty="0">
                <a:solidFill>
                  <a:srgbClr val="C00000"/>
                </a:solidFill>
              </a:rPr>
              <a:t>I Samuel 3</a:t>
            </a:r>
          </a:p>
          <a:p>
            <a:pPr>
              <a:lnSpc>
                <a:spcPct val="100000"/>
              </a:lnSpc>
            </a:pPr>
            <a:r>
              <a:rPr lang="en-US" b="1" dirty="0">
                <a:solidFill>
                  <a:schemeClr val="accent6">
                    <a:lumMod val="50000"/>
                  </a:schemeClr>
                </a:solidFill>
              </a:rPr>
              <a:t>3:1: The abusive atmosphere and activity was directly related to a spiritual decline and lack of connection with God. </a:t>
            </a:r>
            <a:r>
              <a:rPr lang="en-US" dirty="0"/>
              <a:t>“In those days the word of the Lord was rare; there were not many visions.” </a:t>
            </a:r>
            <a:r>
              <a:rPr lang="en-US" i="1" dirty="0"/>
              <a:t>(Such is the result of abuse on the entire community, not just on those directly involved)</a:t>
            </a:r>
          </a:p>
          <a:p>
            <a:pPr>
              <a:lnSpc>
                <a:spcPct val="100000"/>
              </a:lnSpc>
            </a:pPr>
            <a:endParaRPr lang="en-US" dirty="0"/>
          </a:p>
          <a:p>
            <a:pPr marL="0" indent="0">
              <a:lnSpc>
                <a:spcPct val="100000"/>
              </a:lnSpc>
              <a:buNone/>
            </a:pPr>
            <a:endParaRPr lang="en-US" dirty="0"/>
          </a:p>
          <a:p>
            <a:pPr marL="0" indent="0">
              <a:lnSpc>
                <a:spcPct val="100000"/>
              </a:lnSpc>
              <a:buNone/>
            </a:pPr>
            <a:endParaRPr lang="en-US" dirty="0"/>
          </a:p>
        </p:txBody>
      </p:sp>
    </p:spTree>
    <p:extLst>
      <p:ext uri="{BB962C8B-B14F-4D97-AF65-F5344CB8AC3E}">
        <p14:creationId xmlns:p14="http://schemas.microsoft.com/office/powerpoint/2010/main" val="3238544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579405" y="1898948"/>
            <a:ext cx="9334500" cy="4803775"/>
          </a:xfrm>
        </p:spPr>
        <p:txBody>
          <a:bodyPr>
            <a:normAutofit/>
          </a:bodyPr>
          <a:lstStyle/>
          <a:p>
            <a:pPr marL="0" indent="0">
              <a:lnSpc>
                <a:spcPct val="100000"/>
              </a:lnSpc>
              <a:buNone/>
            </a:pPr>
            <a:r>
              <a:rPr lang="en-US" dirty="0">
                <a:solidFill>
                  <a:srgbClr val="C00000"/>
                </a:solidFill>
              </a:rPr>
              <a:t>I Samuel 4</a:t>
            </a:r>
          </a:p>
          <a:p>
            <a:pPr>
              <a:lnSpc>
                <a:spcPct val="100000"/>
              </a:lnSpc>
            </a:pPr>
            <a:r>
              <a:rPr lang="en-US" b="1" dirty="0">
                <a:solidFill>
                  <a:schemeClr val="accent6">
                    <a:lumMod val="50000"/>
                  </a:schemeClr>
                </a:solidFill>
              </a:rPr>
              <a:t>4:10: The losses sustained by the community were great:</a:t>
            </a:r>
          </a:p>
          <a:p>
            <a:pPr lvl="1">
              <a:lnSpc>
                <a:spcPct val="100000"/>
              </a:lnSpc>
            </a:pPr>
            <a:r>
              <a:rPr lang="en-US" dirty="0"/>
              <a:t>30,000 fell in battle.</a:t>
            </a:r>
          </a:p>
          <a:p>
            <a:pPr lvl="1">
              <a:lnSpc>
                <a:spcPct val="100000"/>
              </a:lnSpc>
            </a:pPr>
            <a:r>
              <a:rPr lang="en-US" dirty="0"/>
              <a:t>The Ark of God was captured.</a:t>
            </a:r>
          </a:p>
          <a:p>
            <a:pPr lvl="1">
              <a:lnSpc>
                <a:spcPct val="100000"/>
              </a:lnSpc>
            </a:pPr>
            <a:r>
              <a:rPr lang="en-US" dirty="0"/>
              <a:t>Eli’s two sons and leaders died.</a:t>
            </a:r>
          </a:p>
          <a:p>
            <a:pPr>
              <a:lnSpc>
                <a:spcPct val="100000"/>
              </a:lnSpc>
            </a:pPr>
            <a:r>
              <a:rPr lang="en-US" b="1" dirty="0">
                <a:solidFill>
                  <a:schemeClr val="accent6">
                    <a:lumMod val="50000"/>
                  </a:schemeClr>
                </a:solidFill>
              </a:rPr>
              <a:t>4:18: Eli dies when he hears the negative news.  </a:t>
            </a:r>
          </a:p>
          <a:p>
            <a:pPr>
              <a:lnSpc>
                <a:spcPct val="100000"/>
              </a:lnSpc>
            </a:pPr>
            <a:r>
              <a:rPr lang="en-US" b="1" dirty="0">
                <a:solidFill>
                  <a:schemeClr val="accent6">
                    <a:lumMod val="50000"/>
                  </a:schemeClr>
                </a:solidFill>
              </a:rPr>
              <a:t>4:21, 22: The glory departed from the people and nation, </a:t>
            </a:r>
            <a:r>
              <a:rPr lang="en-US" dirty="0"/>
              <a:t>because of the multiple abuses of power chronicled in these chapters. </a:t>
            </a:r>
          </a:p>
          <a:p>
            <a:pPr marL="0" indent="0">
              <a:lnSpc>
                <a:spcPct val="100000"/>
              </a:lnSpc>
              <a:buNone/>
            </a:pPr>
            <a:endParaRPr lang="en-US" dirty="0"/>
          </a:p>
        </p:txBody>
      </p:sp>
      <p:sp>
        <p:nvSpPr>
          <p:cNvPr id="2" name="TextBox 1">
            <a:extLst>
              <a:ext uri="{FF2B5EF4-FFF2-40B4-BE49-F238E27FC236}">
                <a16:creationId xmlns:a16="http://schemas.microsoft.com/office/drawing/2014/main" id="{D7DD65CB-3512-9E42-9E8F-5CDF9FB20187}"/>
              </a:ext>
            </a:extLst>
          </p:cNvPr>
          <p:cNvSpPr txBox="1"/>
          <p:nvPr/>
        </p:nvSpPr>
        <p:spPr>
          <a:xfrm>
            <a:off x="1785938" y="260032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4106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selective focus photo of red flower">
            <a:extLst>
              <a:ext uri="{FF2B5EF4-FFF2-40B4-BE49-F238E27FC236}">
                <a16:creationId xmlns:a16="http://schemas.microsoft.com/office/drawing/2014/main" id="{F0782FE3-3F48-854E-8B93-5C8A253EBEE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328AC-4953-DA46-9D9B-D3015757FB3E}"/>
              </a:ext>
            </a:extLst>
          </p:cNvPr>
          <p:cNvSpPr>
            <a:spLocks noGrp="1"/>
          </p:cNvSpPr>
          <p:nvPr>
            <p:ph type="title"/>
          </p:nvPr>
        </p:nvSpPr>
        <p:spPr>
          <a:xfrm>
            <a:off x="6366096" y="2484908"/>
            <a:ext cx="4253022" cy="2466143"/>
          </a:xfrm>
        </p:spPr>
        <p:txBody>
          <a:bodyPr vert="horz" lIns="91440" tIns="45720" rIns="91440" bIns="45720" rtlCol="0" anchor="b">
            <a:noAutofit/>
          </a:bodyPr>
          <a:lstStyle/>
          <a:p>
            <a:pPr algn="ctr">
              <a:lnSpc>
                <a:spcPct val="100000"/>
              </a:lnSpc>
            </a:pPr>
            <a:r>
              <a:rPr lang="en-US" sz="4800" b="1" dirty="0">
                <a:solidFill>
                  <a:srgbClr val="595959"/>
                </a:solidFill>
                <a:latin typeface="Avenir Next" panose="020B0503020202020204" pitchFamily="34" charset="0"/>
              </a:rPr>
              <a:t>JEREMIAH 7:1-7 </a:t>
            </a:r>
            <a:r>
              <a:rPr lang="en-US" sz="4800" b="1" dirty="0">
                <a:solidFill>
                  <a:schemeClr val="accent6">
                    <a:lumMod val="50000"/>
                  </a:schemeClr>
                </a:solidFill>
                <a:latin typeface="Avenir Next" panose="020B0503020202020204" pitchFamily="34" charset="0"/>
              </a:rPr>
              <a:t>REMINDS US </a:t>
            </a:r>
            <a:r>
              <a:rPr lang="en-US" sz="4800" b="1" dirty="0">
                <a:solidFill>
                  <a:srgbClr val="595959"/>
                </a:solidFill>
                <a:latin typeface="Avenir Next" panose="020B0503020202020204" pitchFamily="34" charset="0"/>
              </a:rPr>
              <a:t>. . . </a:t>
            </a:r>
          </a:p>
        </p:txBody>
      </p:sp>
    </p:spTree>
    <p:extLst>
      <p:ext uri="{BB962C8B-B14F-4D97-AF65-F5344CB8AC3E}">
        <p14:creationId xmlns:p14="http://schemas.microsoft.com/office/powerpoint/2010/main" val="1337461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0AC27-6E25-274C-8A59-4577AC5476C6}"/>
              </a:ext>
            </a:extLst>
          </p:cNvPr>
          <p:cNvSpPr>
            <a:spLocks noGrp="1"/>
          </p:cNvSpPr>
          <p:nvPr>
            <p:ph sz="half" idx="1"/>
          </p:nvPr>
        </p:nvSpPr>
        <p:spPr>
          <a:xfrm>
            <a:off x="838199" y="2153429"/>
            <a:ext cx="9548005" cy="4351338"/>
          </a:xfrm>
        </p:spPr>
        <p:txBody>
          <a:bodyPr>
            <a:normAutofit/>
          </a:bodyPr>
          <a:lstStyle/>
          <a:p>
            <a:pPr marL="0" indent="0">
              <a:buNone/>
            </a:pPr>
            <a:r>
              <a:rPr lang="en-US" b="1" dirty="0"/>
              <a:t>We are to reform/change our ways:</a:t>
            </a:r>
          </a:p>
          <a:p>
            <a:r>
              <a:rPr lang="en-US" dirty="0"/>
              <a:t>Change our actions</a:t>
            </a:r>
          </a:p>
          <a:p>
            <a:r>
              <a:rPr lang="en-US" dirty="0"/>
              <a:t>Deal justly</a:t>
            </a:r>
          </a:p>
          <a:p>
            <a:r>
              <a:rPr lang="en-US" dirty="0"/>
              <a:t>Not oppress the powerless</a:t>
            </a:r>
          </a:p>
          <a:p>
            <a:r>
              <a:rPr lang="en-US" dirty="0"/>
              <a:t>Not shed innocent blood (the ultimate abuse)</a:t>
            </a:r>
          </a:p>
          <a:p>
            <a:r>
              <a:rPr lang="en-US" dirty="0"/>
              <a:t>Not to follow other gods (including the drunken god of power and abuse)</a:t>
            </a:r>
          </a:p>
          <a:p>
            <a:pPr marL="0" indent="0">
              <a:buNone/>
            </a:pPr>
            <a:r>
              <a:rPr lang="en-US" dirty="0">
                <a:solidFill>
                  <a:srgbClr val="C00000"/>
                </a:solidFill>
              </a:rPr>
              <a:t>THEN, </a:t>
            </a:r>
            <a:r>
              <a:rPr lang="en-US" dirty="0"/>
              <a:t>wonderful things happen for the people of God.</a:t>
            </a:r>
          </a:p>
          <a:p>
            <a:endParaRPr lang="en-US" dirty="0"/>
          </a:p>
        </p:txBody>
      </p:sp>
    </p:spTree>
    <p:extLst>
      <p:ext uri="{BB962C8B-B14F-4D97-AF65-F5344CB8AC3E}">
        <p14:creationId xmlns:p14="http://schemas.microsoft.com/office/powerpoint/2010/main" val="95735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4180-360C-CF46-BDBD-62D9F9872AF9}"/>
              </a:ext>
            </a:extLst>
          </p:cNvPr>
          <p:cNvSpPr>
            <a:spLocks noGrp="1"/>
          </p:cNvSpPr>
          <p:nvPr>
            <p:ph type="title"/>
          </p:nvPr>
        </p:nvSpPr>
        <p:spPr>
          <a:xfrm>
            <a:off x="838200" y="867147"/>
            <a:ext cx="9234488" cy="1325563"/>
          </a:xfrm>
        </p:spPr>
        <p:txBody>
          <a:bodyPr>
            <a:normAutofit/>
          </a:bodyPr>
          <a:lstStyle/>
          <a:p>
            <a:r>
              <a:rPr lang="en-US" b="1" dirty="0">
                <a:latin typeface="Avenir Next" panose="020B0503020202020204" pitchFamily="34" charset="0"/>
              </a:rPr>
              <a:t>TYPES OF </a:t>
            </a:r>
            <a:r>
              <a:rPr lang="en-US" b="1" dirty="0">
                <a:solidFill>
                  <a:schemeClr val="accent1">
                    <a:lumMod val="75000"/>
                  </a:schemeClr>
                </a:solidFill>
                <a:latin typeface="Avenir Next" panose="020B0503020202020204" pitchFamily="34" charset="0"/>
              </a:rPr>
              <a:t>POWER</a:t>
            </a:r>
          </a:p>
        </p:txBody>
      </p:sp>
      <p:sp>
        <p:nvSpPr>
          <p:cNvPr id="5" name="Content Placeholder 4">
            <a:extLst>
              <a:ext uri="{FF2B5EF4-FFF2-40B4-BE49-F238E27FC236}">
                <a16:creationId xmlns:a16="http://schemas.microsoft.com/office/drawing/2014/main" id="{BE51909F-D770-184B-85F1-776AAE264277}"/>
              </a:ext>
            </a:extLst>
          </p:cNvPr>
          <p:cNvSpPr>
            <a:spLocks noGrp="1"/>
          </p:cNvSpPr>
          <p:nvPr>
            <p:ph sz="half" idx="1"/>
          </p:nvPr>
        </p:nvSpPr>
        <p:spPr>
          <a:xfrm>
            <a:off x="838200" y="2141537"/>
            <a:ext cx="4226169" cy="4351338"/>
          </a:xfrm>
        </p:spPr>
        <p:txBody>
          <a:bodyPr/>
          <a:lstStyle/>
          <a:p>
            <a:pPr marL="0" indent="0">
              <a:buNone/>
            </a:pPr>
            <a:r>
              <a:rPr lang="en-US" b="1" dirty="0">
                <a:solidFill>
                  <a:srgbClr val="C00000"/>
                </a:solidFill>
              </a:rPr>
              <a:t>POSITIONAL</a:t>
            </a:r>
            <a:endParaRPr lang="en-US" b="1" dirty="0"/>
          </a:p>
          <a:p>
            <a:r>
              <a:rPr lang="en-US" dirty="0"/>
              <a:t>Pastor</a:t>
            </a:r>
          </a:p>
          <a:p>
            <a:r>
              <a:rPr lang="en-US" dirty="0"/>
              <a:t>Lawyer</a:t>
            </a:r>
          </a:p>
          <a:p>
            <a:r>
              <a:rPr lang="en-US" dirty="0"/>
              <a:t>Teacher</a:t>
            </a:r>
          </a:p>
          <a:p>
            <a:r>
              <a:rPr lang="en-US" dirty="0"/>
              <a:t>Coach</a:t>
            </a:r>
          </a:p>
          <a:p>
            <a:r>
              <a:rPr lang="en-US" dirty="0"/>
              <a:t>Caregiver</a:t>
            </a:r>
          </a:p>
          <a:p>
            <a:r>
              <a:rPr lang="en-US" dirty="0"/>
              <a:t>Doctor</a:t>
            </a:r>
          </a:p>
          <a:p>
            <a:r>
              <a:rPr lang="en-US" dirty="0"/>
              <a:t>Therapist</a:t>
            </a:r>
          </a:p>
        </p:txBody>
      </p:sp>
      <p:sp>
        <p:nvSpPr>
          <p:cNvPr id="6" name="Content Placeholder 5">
            <a:extLst>
              <a:ext uri="{FF2B5EF4-FFF2-40B4-BE49-F238E27FC236}">
                <a16:creationId xmlns:a16="http://schemas.microsoft.com/office/drawing/2014/main" id="{64663C1A-AB19-9E4C-89B5-F13E90A28624}"/>
              </a:ext>
            </a:extLst>
          </p:cNvPr>
          <p:cNvSpPr>
            <a:spLocks noGrp="1"/>
          </p:cNvSpPr>
          <p:nvPr>
            <p:ph sz="half" idx="2"/>
          </p:nvPr>
        </p:nvSpPr>
        <p:spPr>
          <a:xfrm>
            <a:off x="5243732" y="2141537"/>
            <a:ext cx="5181600" cy="4351338"/>
          </a:xfrm>
        </p:spPr>
        <p:txBody>
          <a:bodyPr/>
          <a:lstStyle/>
          <a:p>
            <a:endParaRPr lang="en-US" dirty="0"/>
          </a:p>
          <a:p>
            <a:r>
              <a:rPr lang="en-US" dirty="0"/>
              <a:t>Church leaders</a:t>
            </a:r>
          </a:p>
          <a:p>
            <a:r>
              <a:rPr lang="en-US" dirty="0"/>
              <a:t>Youth leaders</a:t>
            </a:r>
          </a:p>
          <a:p>
            <a:r>
              <a:rPr lang="en-US" dirty="0"/>
              <a:t>Pathfinder leaders</a:t>
            </a:r>
          </a:p>
          <a:p>
            <a:r>
              <a:rPr lang="en-US" dirty="0"/>
              <a:t>Boss</a:t>
            </a:r>
          </a:p>
          <a:p>
            <a:r>
              <a:rPr lang="en-US" dirty="0"/>
              <a:t>VIP/political</a:t>
            </a:r>
          </a:p>
          <a:p>
            <a:r>
              <a:rPr lang="en-US" dirty="0"/>
              <a:t>Husbands/wives</a:t>
            </a:r>
          </a:p>
          <a:p>
            <a:r>
              <a:rPr lang="en-US" dirty="0"/>
              <a:t>Parents</a:t>
            </a:r>
          </a:p>
        </p:txBody>
      </p:sp>
    </p:spTree>
    <p:extLst>
      <p:ext uri="{BB962C8B-B14F-4D97-AF65-F5344CB8AC3E}">
        <p14:creationId xmlns:p14="http://schemas.microsoft.com/office/powerpoint/2010/main" val="2019517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elective focus photo of red flower">
            <a:extLst>
              <a:ext uri="{FF2B5EF4-FFF2-40B4-BE49-F238E27FC236}">
                <a16:creationId xmlns:a16="http://schemas.microsoft.com/office/drawing/2014/main" id="{23AC82C9-C7A5-1F44-90C2-D5D1F48D4AE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1AF55-2B67-B948-B77E-92DC3A55DB26}"/>
              </a:ext>
            </a:extLst>
          </p:cNvPr>
          <p:cNvSpPr>
            <a:spLocks noGrp="1"/>
          </p:cNvSpPr>
          <p:nvPr>
            <p:ph type="ctrTitle"/>
          </p:nvPr>
        </p:nvSpPr>
        <p:spPr>
          <a:xfrm>
            <a:off x="6262578" y="1086928"/>
            <a:ext cx="4253022" cy="3812876"/>
          </a:xfrm>
        </p:spPr>
        <p:txBody>
          <a:bodyPr anchor="b">
            <a:normAutofit/>
          </a:bodyPr>
          <a:lstStyle/>
          <a:p>
            <a:pPr algn="r">
              <a:lnSpc>
                <a:spcPct val="100000"/>
              </a:lnSpc>
            </a:pPr>
            <a:r>
              <a:rPr lang="en-US" sz="4400" b="1" dirty="0">
                <a:solidFill>
                  <a:srgbClr val="595959"/>
                </a:solidFill>
                <a:latin typeface="Avenir Next" panose="020B0503020202020204" pitchFamily="34" charset="0"/>
              </a:rPr>
              <a:t>WHEN </a:t>
            </a:r>
            <a:r>
              <a:rPr lang="en-US" sz="4400" b="1" dirty="0">
                <a:solidFill>
                  <a:srgbClr val="C00000"/>
                </a:solidFill>
                <a:latin typeface="Avenir Next" panose="020B0503020202020204" pitchFamily="34" charset="0"/>
              </a:rPr>
              <a:t>POWER </a:t>
            </a:r>
            <a:r>
              <a:rPr lang="en-US" sz="4400" b="1" dirty="0">
                <a:solidFill>
                  <a:srgbClr val="595959"/>
                </a:solidFill>
                <a:latin typeface="Avenir Next" panose="020B0503020202020204" pitchFamily="34" charset="0"/>
              </a:rPr>
              <a:t>IS ABUSED . . .</a:t>
            </a:r>
            <a:br>
              <a:rPr lang="en-US" sz="4400" b="1" dirty="0">
                <a:solidFill>
                  <a:srgbClr val="595959"/>
                </a:solidFill>
                <a:latin typeface="Avenir Next" panose="020B0503020202020204" pitchFamily="34" charset="0"/>
              </a:rPr>
            </a:br>
            <a:endParaRPr lang="en-US" sz="4400" b="1" dirty="0">
              <a:solidFill>
                <a:srgbClr val="595959"/>
              </a:solidFill>
              <a:latin typeface="Avenir Next" panose="020B0503020202020204" pitchFamily="34" charset="0"/>
            </a:endParaRPr>
          </a:p>
        </p:txBody>
      </p:sp>
    </p:spTree>
    <p:extLst>
      <p:ext uri="{BB962C8B-B14F-4D97-AF65-F5344CB8AC3E}">
        <p14:creationId xmlns:p14="http://schemas.microsoft.com/office/powerpoint/2010/main" val="1635362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27FF2-6951-9C4D-87F4-5C4DB8FD26CF}"/>
              </a:ext>
            </a:extLst>
          </p:cNvPr>
          <p:cNvSpPr>
            <a:spLocks noGrp="1"/>
          </p:cNvSpPr>
          <p:nvPr>
            <p:ph sz="half" idx="1"/>
          </p:nvPr>
        </p:nvSpPr>
        <p:spPr>
          <a:xfrm>
            <a:off x="510396" y="2112125"/>
            <a:ext cx="7648575" cy="4386262"/>
          </a:xfrm>
        </p:spPr>
        <p:txBody>
          <a:bodyPr/>
          <a:lstStyle/>
          <a:p>
            <a:pPr marL="0" indent="0">
              <a:lnSpc>
                <a:spcPct val="100000"/>
              </a:lnSpc>
              <a:buNone/>
            </a:pPr>
            <a:r>
              <a:rPr lang="en-US" dirty="0"/>
              <a:t>God is dishonored, sin is rampant, and the results can be devastating for the entire community, not just on the abused and the abuser.</a:t>
            </a:r>
          </a:p>
          <a:p>
            <a:pPr marL="0" indent="0">
              <a:lnSpc>
                <a:spcPct val="100000"/>
              </a:lnSpc>
              <a:buNone/>
            </a:pPr>
            <a:endParaRPr lang="en-US" sz="1200" dirty="0"/>
          </a:p>
          <a:p>
            <a:pPr marL="0" indent="0">
              <a:lnSpc>
                <a:spcPct val="100000"/>
              </a:lnSpc>
              <a:buNone/>
            </a:pPr>
            <a:r>
              <a:rPr lang="en-US" dirty="0"/>
              <a:t>“The </a:t>
            </a:r>
            <a:r>
              <a:rPr lang="en-US" cap="small" dirty="0"/>
              <a:t>Lord</a:t>
            </a:r>
            <a:r>
              <a:rPr lang="en-US" dirty="0"/>
              <a:t> is a God who knows and by him deeds are weighed” (1 Samuel 2:3).</a:t>
            </a:r>
          </a:p>
          <a:p>
            <a:pPr marL="0" indent="0">
              <a:lnSpc>
                <a:spcPct val="100000"/>
              </a:lnSpc>
              <a:buNone/>
            </a:pPr>
            <a:endParaRPr lang="en-US" sz="1200" dirty="0"/>
          </a:p>
          <a:p>
            <a:pPr marL="0" indent="0">
              <a:lnSpc>
                <a:spcPct val="100000"/>
              </a:lnSpc>
              <a:buNone/>
            </a:pPr>
            <a:r>
              <a:rPr lang="en-US" dirty="0"/>
              <a:t>When we violate the boundaries of others, we violate them as well as their boundaries.</a:t>
            </a:r>
          </a:p>
        </p:txBody>
      </p:sp>
    </p:spTree>
    <p:extLst>
      <p:ext uri="{BB962C8B-B14F-4D97-AF65-F5344CB8AC3E}">
        <p14:creationId xmlns:p14="http://schemas.microsoft.com/office/powerpoint/2010/main" val="1735556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F2D83-6691-5148-8779-BEB6D77B6A1D}"/>
              </a:ext>
            </a:extLst>
          </p:cNvPr>
          <p:cNvSpPr>
            <a:spLocks noGrp="1"/>
          </p:cNvSpPr>
          <p:nvPr>
            <p:ph type="title"/>
          </p:nvPr>
        </p:nvSpPr>
        <p:spPr>
          <a:xfrm>
            <a:off x="362309" y="315662"/>
            <a:ext cx="5279365" cy="6050631"/>
          </a:xfrm>
        </p:spPr>
        <p:txBody>
          <a:bodyPr vert="horz" lIns="91440" tIns="45720" rIns="91440" bIns="45720" rtlCol="0" anchor="b">
            <a:normAutofit/>
          </a:bodyPr>
          <a:lstStyle/>
          <a:p>
            <a:pPr algn="ctr">
              <a:lnSpc>
                <a:spcPct val="100000"/>
              </a:lnSpc>
            </a:pPr>
            <a:r>
              <a:rPr lang="en-US" sz="3200" dirty="0"/>
              <a:t>“A new commandment I give to you, </a:t>
            </a:r>
            <a:r>
              <a:rPr lang="en-US" sz="3200" b="1" dirty="0">
                <a:solidFill>
                  <a:srgbClr val="8D3168"/>
                </a:solidFill>
              </a:rPr>
              <a:t>that you love one another;</a:t>
            </a:r>
            <a:r>
              <a:rPr lang="en-US" sz="3200" dirty="0"/>
              <a:t> as I have loved you, that you also love one another. </a:t>
            </a:r>
            <a:br>
              <a:rPr lang="en-US" sz="3200" dirty="0"/>
            </a:br>
            <a:r>
              <a:rPr lang="en-US" sz="3200" dirty="0"/>
              <a:t>By this all will know that you are My disciples, </a:t>
            </a:r>
            <a:r>
              <a:rPr lang="en-US" sz="3200" b="1" dirty="0">
                <a:solidFill>
                  <a:srgbClr val="8D3168"/>
                </a:solidFill>
              </a:rPr>
              <a:t>if you have love for one another." </a:t>
            </a:r>
            <a:br>
              <a:rPr lang="en-US" sz="3200" b="1" dirty="0">
                <a:solidFill>
                  <a:srgbClr val="8D3168"/>
                </a:solidFill>
              </a:rPr>
            </a:br>
            <a:br>
              <a:rPr lang="en-US" sz="3200" b="1" dirty="0">
                <a:solidFill>
                  <a:srgbClr val="8D3168"/>
                </a:solidFill>
              </a:rPr>
            </a:br>
            <a:r>
              <a:rPr lang="en-US" sz="2000" i="1" dirty="0">
                <a:solidFill>
                  <a:srgbClr val="8D3168"/>
                </a:solidFill>
              </a:rPr>
              <a:t>—</a:t>
            </a:r>
            <a:r>
              <a:rPr lang="en-US" sz="2000" b="1" dirty="0">
                <a:solidFill>
                  <a:srgbClr val="8D3168"/>
                </a:solidFill>
              </a:rPr>
              <a:t>John 13:34, 35, NKJV</a:t>
            </a:r>
            <a:br>
              <a:rPr lang="en-US" sz="3200" dirty="0">
                <a:solidFill>
                  <a:srgbClr val="8D3168"/>
                </a:solidFill>
              </a:rPr>
            </a:br>
            <a:endParaRPr lang="en-US" sz="3200" dirty="0">
              <a:solidFill>
                <a:srgbClr val="8D3168"/>
              </a:solidFill>
            </a:endParaRPr>
          </a:p>
        </p:txBody>
      </p:sp>
      <p:pic>
        <p:nvPicPr>
          <p:cNvPr id="4" name="Picture 2" descr="person holding heart shaped red balloon">
            <a:extLst>
              <a:ext uri="{FF2B5EF4-FFF2-40B4-BE49-F238E27FC236}">
                <a16:creationId xmlns:a16="http://schemas.microsoft.com/office/drawing/2014/main" id="{BB0D95CB-4C30-8B4C-9649-5B31CB954B4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11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9C28-1028-5C4E-A751-0E68A46A257F}"/>
              </a:ext>
            </a:extLst>
          </p:cNvPr>
          <p:cNvSpPr>
            <a:spLocks noGrp="1"/>
          </p:cNvSpPr>
          <p:nvPr>
            <p:ph type="title"/>
          </p:nvPr>
        </p:nvSpPr>
        <p:spPr>
          <a:xfrm>
            <a:off x="820271" y="920934"/>
            <a:ext cx="9134475" cy="1325563"/>
          </a:xfrm>
        </p:spPr>
        <p:txBody>
          <a:bodyPr/>
          <a:lstStyle/>
          <a:p>
            <a:r>
              <a:rPr lang="en-US" b="1" dirty="0">
                <a:latin typeface="Avenir Next" panose="020B0503020202020204" pitchFamily="34" charset="0"/>
              </a:rPr>
              <a:t>TYPES OF </a:t>
            </a:r>
            <a:r>
              <a:rPr lang="en-US" b="1" dirty="0">
                <a:solidFill>
                  <a:schemeClr val="accent1">
                    <a:lumMod val="75000"/>
                  </a:schemeClr>
                </a:solidFill>
                <a:latin typeface="Avenir Next" panose="020B0503020202020204" pitchFamily="34" charset="0"/>
              </a:rPr>
              <a:t>POWER</a:t>
            </a:r>
          </a:p>
        </p:txBody>
      </p:sp>
      <p:sp>
        <p:nvSpPr>
          <p:cNvPr id="3" name="Content Placeholder 2">
            <a:extLst>
              <a:ext uri="{FF2B5EF4-FFF2-40B4-BE49-F238E27FC236}">
                <a16:creationId xmlns:a16="http://schemas.microsoft.com/office/drawing/2014/main" id="{1F365494-26F0-D24D-BF6D-BF5A0CF22590}"/>
              </a:ext>
            </a:extLst>
          </p:cNvPr>
          <p:cNvSpPr>
            <a:spLocks noGrp="1"/>
          </p:cNvSpPr>
          <p:nvPr>
            <p:ph sz="half" idx="1"/>
          </p:nvPr>
        </p:nvSpPr>
        <p:spPr>
          <a:xfrm>
            <a:off x="838200" y="1818810"/>
            <a:ext cx="8915400" cy="4351338"/>
          </a:xfrm>
        </p:spPr>
        <p:txBody>
          <a:bodyPr/>
          <a:lstStyle/>
          <a:p>
            <a:endParaRPr lang="en-US" dirty="0">
              <a:solidFill>
                <a:schemeClr val="accent1">
                  <a:lumMod val="75000"/>
                </a:schemeClr>
              </a:solidFill>
            </a:endParaRPr>
          </a:p>
          <a:p>
            <a:r>
              <a:rPr lang="en-US" dirty="0">
                <a:solidFill>
                  <a:schemeClr val="accent1">
                    <a:lumMod val="75000"/>
                  </a:schemeClr>
                </a:solidFill>
              </a:rPr>
              <a:t>ECONOMIC</a:t>
            </a:r>
          </a:p>
          <a:p>
            <a:r>
              <a:rPr lang="en-US" dirty="0">
                <a:solidFill>
                  <a:schemeClr val="accent1">
                    <a:lumMod val="75000"/>
                  </a:schemeClr>
                </a:solidFill>
              </a:rPr>
              <a:t>INFLUENCE</a:t>
            </a:r>
          </a:p>
          <a:p>
            <a:pPr>
              <a:lnSpc>
                <a:spcPct val="100000"/>
              </a:lnSpc>
            </a:pPr>
            <a:r>
              <a:rPr lang="en-US" dirty="0">
                <a:solidFill>
                  <a:schemeClr val="accent1">
                    <a:lumMod val="75000"/>
                  </a:schemeClr>
                </a:solidFill>
              </a:rPr>
              <a:t>PHYSICAL</a:t>
            </a:r>
          </a:p>
          <a:p>
            <a:r>
              <a:rPr lang="en-US" dirty="0">
                <a:solidFill>
                  <a:schemeClr val="accent1">
                    <a:lumMod val="75000"/>
                  </a:schemeClr>
                </a:solidFill>
              </a:rPr>
              <a:t>INFORMATIONAL</a:t>
            </a:r>
          </a:p>
          <a:p>
            <a:r>
              <a:rPr lang="en-US" dirty="0">
                <a:solidFill>
                  <a:schemeClr val="accent1">
                    <a:lumMod val="75000"/>
                  </a:schemeClr>
                </a:solidFill>
              </a:rPr>
              <a:t>PSYCHOLOGICAL and EMOTIONAL</a:t>
            </a:r>
          </a:p>
          <a:p>
            <a:r>
              <a:rPr lang="en-US" dirty="0">
                <a:solidFill>
                  <a:schemeClr val="accent1">
                    <a:lumMod val="75000"/>
                  </a:schemeClr>
                </a:solidFill>
              </a:rPr>
              <a:t>SPIRITUAL</a:t>
            </a:r>
          </a:p>
          <a:p>
            <a:r>
              <a:rPr lang="en-US" dirty="0">
                <a:solidFill>
                  <a:schemeClr val="accent1">
                    <a:lumMod val="75000"/>
                  </a:schemeClr>
                </a:solidFill>
              </a:rPr>
              <a:t>SEXUAL</a:t>
            </a:r>
          </a:p>
        </p:txBody>
      </p:sp>
    </p:spTree>
    <p:extLst>
      <p:ext uri="{BB962C8B-B14F-4D97-AF65-F5344CB8AC3E}">
        <p14:creationId xmlns:p14="http://schemas.microsoft.com/office/powerpoint/2010/main" val="121641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13D9-01C0-084C-9029-C0A7DAA22512}"/>
              </a:ext>
            </a:extLst>
          </p:cNvPr>
          <p:cNvSpPr>
            <a:spLocks noGrp="1"/>
          </p:cNvSpPr>
          <p:nvPr>
            <p:ph type="title"/>
          </p:nvPr>
        </p:nvSpPr>
        <p:spPr>
          <a:xfrm>
            <a:off x="425825" y="687852"/>
            <a:ext cx="9299713" cy="1325563"/>
          </a:xfrm>
        </p:spPr>
        <p:txBody>
          <a:bodyPr>
            <a:normAutofit/>
          </a:bodyPr>
          <a:lstStyle/>
          <a:p>
            <a:pPr algn="ctr"/>
            <a:r>
              <a:rPr lang="en-US" sz="4000" b="1" dirty="0">
                <a:latin typeface="Avenir Next" panose="020B0503020202020204" pitchFamily="34" charset="0"/>
              </a:rPr>
              <a:t>THE RESPONSIBILITY </a:t>
            </a:r>
            <a:br>
              <a:rPr lang="en-US" sz="4000" b="1" dirty="0">
                <a:latin typeface="Avenir Next" panose="020B0503020202020204" pitchFamily="34" charset="0"/>
              </a:rPr>
            </a:br>
            <a:r>
              <a:rPr lang="en-US" sz="4000" b="1" dirty="0">
                <a:solidFill>
                  <a:schemeClr val="accent1">
                    <a:lumMod val="75000"/>
                  </a:schemeClr>
                </a:solidFill>
                <a:latin typeface="Avenir Next" panose="020B0503020202020204" pitchFamily="34" charset="0"/>
              </a:rPr>
              <a:t>OF POWER</a:t>
            </a:r>
          </a:p>
        </p:txBody>
      </p:sp>
      <p:sp>
        <p:nvSpPr>
          <p:cNvPr id="3" name="Content Placeholder 2">
            <a:extLst>
              <a:ext uri="{FF2B5EF4-FFF2-40B4-BE49-F238E27FC236}">
                <a16:creationId xmlns:a16="http://schemas.microsoft.com/office/drawing/2014/main" id="{4FCFD20C-36B3-3342-A980-08CFEC51909D}"/>
              </a:ext>
            </a:extLst>
          </p:cNvPr>
          <p:cNvSpPr>
            <a:spLocks noGrp="1"/>
          </p:cNvSpPr>
          <p:nvPr>
            <p:ph idx="1"/>
          </p:nvPr>
        </p:nvSpPr>
        <p:spPr>
          <a:xfrm>
            <a:off x="748554" y="1825624"/>
            <a:ext cx="9299713" cy="4906479"/>
          </a:xfrm>
        </p:spPr>
        <p:txBody>
          <a:bodyPr>
            <a:normAutofit/>
          </a:bodyPr>
          <a:lstStyle/>
          <a:p>
            <a:pPr>
              <a:lnSpc>
                <a:spcPct val="100000"/>
              </a:lnSpc>
            </a:pPr>
            <a:endParaRPr lang="en-US" dirty="0"/>
          </a:p>
          <a:p>
            <a:pPr>
              <a:lnSpc>
                <a:spcPct val="100000"/>
              </a:lnSpc>
            </a:pPr>
            <a:r>
              <a:rPr lang="en-US" dirty="0"/>
              <a:t>The person with the power is also the one who should be held responsible for the situation—not the victim.</a:t>
            </a:r>
          </a:p>
          <a:p>
            <a:pPr>
              <a:lnSpc>
                <a:spcPct val="100000"/>
              </a:lnSpc>
            </a:pPr>
            <a:r>
              <a:rPr lang="en-US" dirty="0"/>
              <a:t>Look at the word responsibility—</a:t>
            </a:r>
            <a:r>
              <a:rPr lang="en-US" dirty="0">
                <a:solidFill>
                  <a:schemeClr val="accent1">
                    <a:lumMod val="75000"/>
                  </a:schemeClr>
                </a:solidFill>
              </a:rPr>
              <a:t>response-ability</a:t>
            </a:r>
            <a:r>
              <a:rPr lang="en-US" dirty="0"/>
              <a:t>—the ability to choose your response.</a:t>
            </a:r>
          </a:p>
          <a:p>
            <a:pPr>
              <a:lnSpc>
                <a:spcPct val="100000"/>
              </a:lnSpc>
            </a:pPr>
            <a:r>
              <a:rPr lang="en-US" dirty="0"/>
              <a:t>The power differential between the leader and the follower makes the person with the less power vulnerable to exploitation.</a:t>
            </a:r>
          </a:p>
          <a:p>
            <a:pPr marL="0" indent="0">
              <a:lnSpc>
                <a:spcPct val="100000"/>
              </a:lnSpc>
              <a:buNone/>
            </a:pPr>
            <a:r>
              <a:rPr lang="en-US" sz="2000" dirty="0"/>
              <a:t>—Stephen Covey, </a:t>
            </a:r>
            <a:r>
              <a:rPr lang="en-US" sz="2000" i="1" dirty="0"/>
              <a:t>The 7 Habits of Highly Effective People</a:t>
            </a:r>
          </a:p>
          <a:p>
            <a:pPr marL="0" indent="0">
              <a:lnSpc>
                <a:spcPct val="100000"/>
              </a:lnSpc>
              <a:buNone/>
            </a:pPr>
            <a:endParaRPr lang="en-US" dirty="0"/>
          </a:p>
        </p:txBody>
      </p:sp>
    </p:spTree>
    <p:extLst>
      <p:ext uri="{BB962C8B-B14F-4D97-AF65-F5344CB8AC3E}">
        <p14:creationId xmlns:p14="http://schemas.microsoft.com/office/powerpoint/2010/main" val="114926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005233"/>
            <a:ext cx="9259957" cy="948980"/>
          </a:xfrm>
        </p:spPr>
        <p:txBody>
          <a:bodyPr/>
          <a:lstStyle/>
          <a:p>
            <a:r>
              <a:rPr lang="en-US" b="1" dirty="0">
                <a:solidFill>
                  <a:srgbClr val="C00000"/>
                </a:solidFill>
                <a:latin typeface="Avenir Next" panose="020B0503020202020204" pitchFamily="34" charset="0"/>
              </a:rPr>
              <a:t>FACTS</a:t>
            </a:r>
            <a:r>
              <a:rPr lang="en-US" b="1" dirty="0">
                <a:latin typeface="Avenir Next" panose="020B0503020202020204" pitchFamily="34" charset="0"/>
              </a:rPr>
              <a:t> TO KNOW</a:t>
            </a: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730627" y="1506069"/>
            <a:ext cx="9040906" cy="4957763"/>
          </a:xfrm>
        </p:spPr>
        <p:txBody>
          <a:bodyPr>
            <a:normAutofit/>
          </a:bodyPr>
          <a:lstStyle/>
          <a:p>
            <a:pPr>
              <a:lnSpc>
                <a:spcPct val="110000"/>
              </a:lnSpc>
            </a:pPr>
            <a:endParaRPr lang="en-US" dirty="0"/>
          </a:p>
          <a:p>
            <a:pPr>
              <a:lnSpc>
                <a:spcPct val="110000"/>
              </a:lnSpc>
            </a:pPr>
            <a:r>
              <a:rPr lang="en-US" dirty="0"/>
              <a:t>Always remember the one in power—power of any type—is the one who is responsible.</a:t>
            </a:r>
          </a:p>
          <a:p>
            <a:pPr>
              <a:lnSpc>
                <a:spcPct val="110000"/>
              </a:lnSpc>
            </a:pPr>
            <a:r>
              <a:rPr lang="en-US" dirty="0"/>
              <a:t>We will not be judged by our temptation, but by our response.</a:t>
            </a:r>
          </a:p>
          <a:p>
            <a:pPr>
              <a:lnSpc>
                <a:spcPct val="110000"/>
              </a:lnSpc>
            </a:pPr>
            <a:r>
              <a:rPr lang="en-US" dirty="0"/>
              <a:t>Inappropriate sexual contact with a person of the opposite or same sex is sin, even among consenting adults.</a:t>
            </a:r>
          </a:p>
          <a:p>
            <a:pPr>
              <a:lnSpc>
                <a:spcPct val="110000"/>
              </a:lnSpc>
            </a:pPr>
            <a:r>
              <a:rPr lang="en-US" dirty="0"/>
              <a:t>If you hear of an abuse case, don’t express disbelief. Abuse happens, even in our church.</a:t>
            </a:r>
          </a:p>
        </p:txBody>
      </p:sp>
    </p:spTree>
    <p:extLst>
      <p:ext uri="{BB962C8B-B14F-4D97-AF65-F5344CB8AC3E}">
        <p14:creationId xmlns:p14="http://schemas.microsoft.com/office/powerpoint/2010/main" val="198688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116449"/>
            <a:ext cx="9259957" cy="948980"/>
          </a:xfrm>
        </p:spPr>
        <p:txBody>
          <a:bodyPr/>
          <a:lstStyle/>
          <a:p>
            <a:r>
              <a:rPr lang="en-US" b="1" dirty="0">
                <a:solidFill>
                  <a:srgbClr val="C00000"/>
                </a:solidFill>
                <a:latin typeface="Avenir Next" panose="020B0503020202020204" pitchFamily="34" charset="0"/>
              </a:rPr>
              <a:t>FACTS</a:t>
            </a:r>
            <a:r>
              <a:rPr lang="en-US" b="1" dirty="0">
                <a:latin typeface="Avenir Next" panose="020B0503020202020204" pitchFamily="34" charset="0"/>
              </a:rPr>
              <a:t> TO KNOW</a:t>
            </a: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605120" y="1700120"/>
            <a:ext cx="9259957" cy="4862046"/>
          </a:xfrm>
        </p:spPr>
        <p:txBody>
          <a:bodyPr>
            <a:normAutofit lnSpcReduction="10000"/>
          </a:bodyPr>
          <a:lstStyle/>
          <a:p>
            <a:pPr>
              <a:lnSpc>
                <a:spcPct val="110000"/>
              </a:lnSpc>
            </a:pPr>
            <a:endParaRPr lang="en-US" dirty="0"/>
          </a:p>
          <a:p>
            <a:pPr>
              <a:lnSpc>
                <a:spcPct val="110000"/>
              </a:lnSpc>
            </a:pPr>
            <a:r>
              <a:rPr lang="en-US" dirty="0"/>
              <a:t>When any type of abuse occurs, the objective from that point on is restoration.</a:t>
            </a:r>
          </a:p>
          <a:p>
            <a:pPr>
              <a:lnSpc>
                <a:spcPct val="110000"/>
              </a:lnSpc>
            </a:pPr>
            <a:r>
              <a:rPr lang="en-US" dirty="0"/>
              <a:t>Sexual violence includes immediate physical and emotional toll, a wide range of chronic physical and mental health problems, and substantial economic costs (medical care, lost work, criminal justice activities).</a:t>
            </a:r>
          </a:p>
          <a:p>
            <a:pPr>
              <a:lnSpc>
                <a:spcPct val="110000"/>
              </a:lnSpc>
            </a:pPr>
            <a:r>
              <a:rPr lang="en-US" dirty="0"/>
              <a:t>Sexual harassment and abuse in schools by coaches and teachers is overshadowed by alleged abuse by priests in the Catholic church but is comparable in magnitude.  </a:t>
            </a:r>
          </a:p>
        </p:txBody>
      </p:sp>
    </p:spTree>
    <p:extLst>
      <p:ext uri="{BB962C8B-B14F-4D97-AF65-F5344CB8AC3E}">
        <p14:creationId xmlns:p14="http://schemas.microsoft.com/office/powerpoint/2010/main" val="332712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91986" y="1152308"/>
            <a:ext cx="9259957" cy="948980"/>
          </a:xfrm>
        </p:spPr>
        <p:txBody>
          <a:bodyPr/>
          <a:lstStyle/>
          <a:p>
            <a:r>
              <a:rPr lang="en-US" b="1" dirty="0">
                <a:solidFill>
                  <a:srgbClr val="C00000"/>
                </a:solidFill>
                <a:latin typeface="Avenir Next" panose="020B0503020202020204" pitchFamily="34" charset="0"/>
              </a:rPr>
              <a:t>FACTS</a:t>
            </a:r>
            <a:r>
              <a:rPr lang="en-US" b="1" dirty="0">
                <a:latin typeface="Avenir Next" panose="020B0503020202020204" pitchFamily="34" charset="0"/>
              </a:rPr>
              <a:t> TO KNOW</a:t>
            </a: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802342" y="1753908"/>
            <a:ext cx="9259957" cy="4682751"/>
          </a:xfrm>
        </p:spPr>
        <p:txBody>
          <a:bodyPr>
            <a:normAutofit/>
          </a:bodyPr>
          <a:lstStyle/>
          <a:p>
            <a:pPr>
              <a:lnSpc>
                <a:spcPct val="100000"/>
              </a:lnSpc>
            </a:pPr>
            <a:endParaRPr lang="en-US" dirty="0"/>
          </a:p>
          <a:p>
            <a:pPr>
              <a:lnSpc>
                <a:spcPct val="100000"/>
              </a:lnSpc>
            </a:pPr>
            <a:r>
              <a:rPr lang="en-US" dirty="0"/>
              <a:t>No church is immune. </a:t>
            </a:r>
          </a:p>
          <a:p>
            <a:pPr>
              <a:lnSpc>
                <a:spcPct val="100000"/>
              </a:lnSpc>
            </a:pPr>
            <a:r>
              <a:rPr lang="en-US" dirty="0"/>
              <a:t>When sexual misconduct occurs, the church needs to adopt specific procedures.</a:t>
            </a:r>
          </a:p>
          <a:p>
            <a:pPr>
              <a:lnSpc>
                <a:spcPct val="100000"/>
              </a:lnSpc>
            </a:pPr>
            <a:r>
              <a:rPr lang="en-US" dirty="0"/>
              <a:t>Every individual involved with children should complete a volunteer application form and undergo appropriate background checks. </a:t>
            </a:r>
          </a:p>
          <a:p>
            <a:pPr>
              <a:lnSpc>
                <a:spcPct val="100000"/>
              </a:lnSpc>
            </a:pPr>
            <a:r>
              <a:rPr lang="en-US" dirty="0"/>
              <a:t>If you become aware of abuse by any church leader, a quick response is vital.</a:t>
            </a:r>
          </a:p>
        </p:txBody>
      </p:sp>
    </p:spTree>
    <p:extLst>
      <p:ext uri="{BB962C8B-B14F-4D97-AF65-F5344CB8AC3E}">
        <p14:creationId xmlns:p14="http://schemas.microsoft.com/office/powerpoint/2010/main" val="295708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130738"/>
            <a:ext cx="9259957" cy="948980"/>
          </a:xfrm>
        </p:spPr>
        <p:txBody>
          <a:bodyPr/>
          <a:lstStyle/>
          <a:p>
            <a:r>
              <a:rPr lang="en-US" b="1" dirty="0">
                <a:solidFill>
                  <a:srgbClr val="C00000"/>
                </a:solidFill>
                <a:latin typeface="Avenir Next" panose="020B0503020202020204" pitchFamily="34" charset="0"/>
              </a:rPr>
              <a:t>FACTS </a:t>
            </a:r>
            <a:r>
              <a:rPr lang="en-US" b="1" dirty="0">
                <a:latin typeface="Avenir Next" panose="020B0503020202020204" pitchFamily="34" charset="0"/>
              </a:rPr>
              <a:t>TO KNOW</a:t>
            </a: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802342" y="1825625"/>
            <a:ext cx="9259957" cy="4351338"/>
          </a:xfrm>
        </p:spPr>
        <p:txBody>
          <a:bodyPr/>
          <a:lstStyle/>
          <a:p>
            <a:pPr>
              <a:lnSpc>
                <a:spcPct val="100000"/>
              </a:lnSpc>
            </a:pPr>
            <a:endParaRPr lang="en-US" dirty="0"/>
          </a:p>
          <a:p>
            <a:pPr>
              <a:lnSpc>
                <a:spcPct val="100000"/>
              </a:lnSpc>
            </a:pPr>
            <a:r>
              <a:rPr lang="en-US" dirty="0"/>
              <a:t>Regardless of the accusation, the mission of the church must be to protect the abused, to listen to the victim, and to cooperate with the authorities.</a:t>
            </a:r>
          </a:p>
          <a:p>
            <a:pPr>
              <a:lnSpc>
                <a:spcPct val="100000"/>
              </a:lnSpc>
            </a:pPr>
            <a:r>
              <a:rPr lang="en-US" dirty="0"/>
              <a:t>If you are a church leader and someone comes to you for counseling, unless what they tell you is illegal, you </a:t>
            </a:r>
            <a:r>
              <a:rPr lang="en-US" u="sng" dirty="0"/>
              <a:t>must</a:t>
            </a:r>
            <a:r>
              <a:rPr lang="en-US" dirty="0"/>
              <a:t> keep the confidence. To share what you hear with anyone else in the church can ruin your ministry and their spiritual walk.</a:t>
            </a:r>
          </a:p>
        </p:txBody>
      </p:sp>
    </p:spTree>
    <p:extLst>
      <p:ext uri="{BB962C8B-B14F-4D97-AF65-F5344CB8AC3E}">
        <p14:creationId xmlns:p14="http://schemas.microsoft.com/office/powerpoint/2010/main" val="6862396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1837</Words>
  <Application>Microsoft Office PowerPoint</Application>
  <PresentationFormat>와이드스크린</PresentationFormat>
  <Paragraphs>171</Paragraphs>
  <Slides>32</Slides>
  <Notes>27</Notes>
  <HiddenSlides>0</HiddenSlides>
  <MMClips>0</MMClips>
  <ScaleCrop>false</ScaleCrop>
  <HeadingPairs>
    <vt:vector size="6" baseType="variant">
      <vt:variant>
        <vt:lpstr>사용한 글꼴</vt:lpstr>
      </vt:variant>
      <vt:variant>
        <vt:i4>6</vt:i4>
      </vt:variant>
      <vt:variant>
        <vt:lpstr>테마</vt:lpstr>
      </vt:variant>
      <vt:variant>
        <vt:i4>5</vt:i4>
      </vt:variant>
      <vt:variant>
        <vt:lpstr>슬라이드 제목</vt:lpstr>
      </vt:variant>
      <vt:variant>
        <vt:i4>32</vt:i4>
      </vt:variant>
    </vt:vector>
  </HeadingPairs>
  <TitlesOfParts>
    <vt:vector size="43" baseType="lpstr">
      <vt:lpstr>Avenir Next</vt:lpstr>
      <vt:lpstr>Arial</vt:lpstr>
      <vt:lpstr>Avenir Next LT Pro</vt:lpstr>
      <vt:lpstr>Book Antiqua</vt:lpstr>
      <vt:lpstr>Calibri</vt:lpstr>
      <vt:lpstr>Calibri Light</vt:lpstr>
      <vt:lpstr>Custom Design</vt:lpstr>
      <vt:lpstr>1_Custom Design</vt:lpstr>
      <vt:lpstr>2_Custom Design</vt:lpstr>
      <vt:lpstr>3_Custom Design</vt:lpstr>
      <vt:lpstr>4_Custom Design</vt:lpstr>
      <vt:lpstr>ABUSE OF POWER</vt:lpstr>
      <vt:lpstr>ABUSE OF POWER</vt:lpstr>
      <vt:lpstr>TYPES OF POWER</vt:lpstr>
      <vt:lpstr>TYPES OF POWER</vt:lpstr>
      <vt:lpstr>THE RESPONSIBILITY  OF POWER</vt:lpstr>
      <vt:lpstr>FACTS TO KNOW</vt:lpstr>
      <vt:lpstr>FACTS TO KNOW</vt:lpstr>
      <vt:lpstr>FACTS TO KNOW</vt:lpstr>
      <vt:lpstr>FACTS TO KNOW</vt:lpstr>
      <vt:lpstr>FACTS TO KNOW</vt:lpstr>
      <vt:lpstr>STEPS TO AVOID  FALLING INTO SIN</vt:lpstr>
      <vt:lpstr>THE IMPORTANCE OF  CHURCH DISCIPLINE</vt:lpstr>
      <vt:lpstr>PowerPoint 프레젠테이션</vt:lpstr>
      <vt:lpstr>PowerPoint 프레젠테이션</vt:lpstr>
      <vt:lpstr>PowerPoint 프레젠테이션</vt:lpstr>
      <vt:lpstr>PowerPoint 프레젠테이션</vt:lpstr>
      <vt:lpstr>PowerPoint 프레젠테이션</vt:lpstr>
      <vt:lpstr>ELLEN G. WHITE ON THE ABUSE OF POWER</vt:lpstr>
      <vt:lpstr>PowerPoint 프레젠테이션</vt:lpstr>
      <vt:lpstr>PowerPoint 프레젠테이션</vt:lpstr>
      <vt:lpstr>PowerPoint 프레젠테이션</vt:lpstr>
      <vt:lpstr>PowerPoint 프레젠테이션</vt:lpstr>
      <vt:lpstr>MISUSE AND  ABUSE OF POWER Chapters 2 through 4 of 1 Samuel</vt:lpstr>
      <vt:lpstr>PowerPoint 프레젠테이션</vt:lpstr>
      <vt:lpstr>PowerPoint 프레젠테이션</vt:lpstr>
      <vt:lpstr>PowerPoint 프레젠테이션</vt:lpstr>
      <vt:lpstr>PowerPoint 프레젠테이션</vt:lpstr>
      <vt:lpstr>JEREMIAH 7:1-7 REMINDS US . . . </vt:lpstr>
      <vt:lpstr>PowerPoint 프레젠테이션</vt:lpstr>
      <vt:lpstr>WHEN POWER IS ABUSED . . . </vt:lpstr>
      <vt:lpstr>PowerPoint 프레젠테이션</vt:lpstr>
      <vt:lpstr>“A new commandment I give to you, that you love one another; as I have loved you, that you also love one another.  By this all will know that you are My disciples, if you have love for one another."   —John 13:34, 35, NKJV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2022-07-05T06:47:55Z</dcterms:created>
  <dcterms:modified xsi:type="dcterms:W3CDTF">2022-07-05T06:48:22Z</dcterms:modified>
</cp:coreProperties>
</file>